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33" d="100"/>
          <a:sy n="33" d="100"/>
        </p:scale>
        <p:origin x="-2448" y="-29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RE enrichment: Spirited Arts, RE Days, Collective worship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7" name="Group 7"/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4" name="TextBox 14"/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10710" y="21446794"/>
            <a:ext cx="4560636" cy="4726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important family customs and routines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 know some objects connected to different religions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some stories from Christianity and other religions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that some places are special to members of their community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that people have different beliefs and celebrate special times in different ways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210710" y="9558454"/>
            <a:ext cx="4342228" cy="4001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talk about different beliefs and practices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am beginning to recognize that people are different and have different cultural and religious beliefs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name some religious figures including God and Jesus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name some religious celebrations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6448404" y="21446794"/>
            <a:ext cx="4560636" cy="7163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>
              <a:lnSpc>
                <a:spcPts val="3319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some different beliefs and practices of Christianity at least one other religion (</a:t>
            </a:r>
            <a:r>
              <a:rPr lang="en-US" sz="2187" dirty="0" err="1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islam</a:t>
            </a: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 and Sikhism)</a:t>
            </a:r>
          </a:p>
          <a:p>
            <a:pPr marL="342900" indent="-342900">
              <a:lnSpc>
                <a:spcPts val="3319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some of the religious and moral stories from the Bible and at least one other religious text or special book from a different religion</a:t>
            </a:r>
          </a:p>
          <a:p>
            <a:pPr marL="342900" indent="-342900">
              <a:lnSpc>
                <a:spcPts val="3319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some core stories from religious texts</a:t>
            </a:r>
          </a:p>
          <a:p>
            <a:pPr marL="342900" indent="-342900">
              <a:lnSpc>
                <a:spcPts val="3319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people celebrate aspects of their religion</a:t>
            </a:r>
          </a:p>
          <a:p>
            <a:pPr marL="342900" indent="-342900">
              <a:lnSpc>
                <a:spcPts val="3319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use key words and vocabulary related to Christianity and at least one other religion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959714" y="9557449"/>
            <a:ext cx="5170493" cy="6001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: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talk about and find meanings behind different beliefs and practices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suggest meanings of some religious and moral stories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name religious figures from Christianity and at least one other religion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ask or respond to questions about what individuals and faith communities do during religious events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think about, talk about and ask questions about living in this world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explore what happens in a church on special days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313768" y="7777072"/>
            <a:ext cx="7574743" cy="4001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talk about and find meanings behind different beliefs and practices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suggest meanings of some religious and moral stories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ask and respond to questions about what individuals and faith communities do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am able to think about, talk about and ask questions about living in this world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explore what happens in a church on special days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name different religions and their key figures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4560636" cy="4667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the different beliefs and practices of Christianity and at least one other religion (Hinduism, Judaism)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some of the religious and moral stories from the Bible and at least one other religious text or special book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what it looks like to be a person of faith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use key words and vocabulary related to Christianity and at least one other religion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9295287" y="5920533"/>
            <a:ext cx="7665111" cy="4836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 suggest and find meanings behind different beliefs and practices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 suggest meanings of some religious and moral stories and how these relate to right and wrong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 ask and respond to questions about what individuals and faith communities do and why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explain my ideas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 express my own ideas and opinions and begin to give good reasons for those ideas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 use a range of different medium to express my thoughts</a:t>
            </a:r>
          </a:p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 ask questions and suggest answers about what is important to people of faith living today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9571733" y="21446794"/>
            <a:ext cx="5187513" cy="54319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the different beliefs and practices of Christianity and at least one other religion (Hinduism, Holy Books- Humanism)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some of the religious and moral stories from at least three religious texts and books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what it looks like and how you behave if you are a person of faith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use key words and vocabulary related to Christianity and at least one other religion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key Christian concepts on a timeline of the Bible’s big story</a:t>
            </a:r>
          </a:p>
          <a:p>
            <a:pPr algn="ctr">
              <a:lnSpc>
                <a:spcPts val="3653"/>
              </a:lnSpc>
            </a:pPr>
            <a:endParaRPr lang="en-US" sz="2189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6001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and use the correct vocabulary in regard to the different beliefs and practices of different religions (inc. Islam, Sikhism)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similarities and differences of at least three different religious texts or stories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the diversity of belief in different religions, both nationally and globally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to compare directly different responses to ethical questions looking at a range of different religions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key concepts on a timeline of the Bible’s big story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that stories from faith can teach us about Gods, humans, behaviours, actions and ideas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the actions of faith impact a believer’s life and talk about my thoughts, beliefs and feelings</a:t>
            </a:r>
            <a:endParaRPr lang="en-US" sz="2189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27501338" y="6225540"/>
            <a:ext cx="7503152" cy="42216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respond to meanings behind different beliefs and practices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respond to the meanings of some religious and moral stories and express how these relate directly to right and wrong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express views about why belonging to a faith community is valuable in their own lives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make connections between my own ideas and others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identify key ideas from different religious beliefs </a:t>
            </a:r>
          </a:p>
          <a:p>
            <a:pPr marL="342900" indent="-342900">
              <a:lnSpc>
                <a:spcPts val="5021"/>
              </a:lnSpc>
              <a:buFont typeface="Arial" panose="020B0604020202020204" pitchFamily="34" charset="0"/>
              <a:buChar char="•"/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5334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 how to make connections between different beliefs and practices of the six major religions (inc. </a:t>
            </a:r>
            <a:r>
              <a:rPr lang="en-US" sz="2189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Humanism)</a:t>
            </a: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know how to link and compare stories, beliefs and practices from different religions including differences and similarities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can evaluate the diversity of beliefs in different religions both nationally and globally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and can articulate the different responses to ethical questions from a range of different religions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why some Christians find science and faith compatible, complimentary and conflicting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2905272" y="6328045"/>
            <a:ext cx="7074546" cy="4667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can: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reflect and respond to the significance of meaning behind different beliefs and practices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respond thoughtfully to a range of sacred writings, stories and provide good reasons for differences and similarities in different texts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express views creatively as to why belonging to a faith community may be valuable both to different faith members and to my life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recognize that those with no faith also have a belief system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discuss and apply my own and others’ ideas about ethical questions and can express my own ideas clearly in response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5999852" y="20947568"/>
            <a:ext cx="5292185" cy="6001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understand and make connections between different beliefs and practices of all religions (inc. Buddhism)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to sequence stories within the Bible and make connections between the Old and New Testament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to compare stories, beliefs and practices from different religions including differences and similarities 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am beginning to evaluate the diversity of belief in different religions both nationally and globally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and can articulate the different responses to ethical questions from a range of different religions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to make connections between religious and scientific views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5545431" y="5978061"/>
            <a:ext cx="6819938" cy="57268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can: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 begin to reflect and respond thoughtfully to the significance of meaning behind different beliefs and practices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respond thoughtfully to a range of sacred writings and stories and provide good reasons for what they mean to different faith communities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can creatively begin to express my views about why belonging to a faith community may be valuable and relate this to my life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can begin to recognize that those with no faith also have a belief system</a:t>
            </a: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can discuss and begin to apply my own ideas and others’ ideas about ethical questions and express my own ideas clearly in response</a:t>
            </a: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10255</TotalTime>
  <Words>1241</Words>
  <Application>Microsoft Office PowerPoint</Application>
  <PresentationFormat>Custom</PresentationFormat>
  <Paragraphs>97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ABeeZee Bold</vt:lpstr>
      <vt:lpstr>Arial</vt:lpstr>
      <vt:lpstr>League Spartan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Miss K Benson</cp:lastModifiedBy>
  <cp:revision>4</cp:revision>
  <dcterms:created xsi:type="dcterms:W3CDTF">2006-08-16T00:00:00Z</dcterms:created>
  <dcterms:modified xsi:type="dcterms:W3CDTF">2026-01-12T15:53:56Z</dcterms:modified>
  <dc:identifier>DAG7qpUwMFo</dc:identifier>
</cp:coreProperties>
</file>