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7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72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D68C7E-89CA-44B7-A945-72682E6452A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EF0B007-E6DE-464A-858E-FE14CA2BECC3}">
      <dgm:prSet/>
      <dgm:spPr/>
      <dgm:t>
        <a:bodyPr/>
        <a:lstStyle/>
        <a:p>
          <a:pPr>
            <a:defRPr cap="all"/>
          </a:pPr>
          <a:r>
            <a:rPr lang="en-US"/>
            <a:t>Understand what regulation plans are</a:t>
          </a:r>
        </a:p>
      </dgm:t>
    </dgm:pt>
    <dgm:pt modelId="{83530875-837C-44CB-A64F-324BE49228D3}" type="parTrans" cxnId="{BE9DE308-C2D6-4462-9831-7449DE1BA621}">
      <dgm:prSet/>
      <dgm:spPr/>
      <dgm:t>
        <a:bodyPr/>
        <a:lstStyle/>
        <a:p>
          <a:endParaRPr lang="en-US"/>
        </a:p>
      </dgm:t>
    </dgm:pt>
    <dgm:pt modelId="{1427A069-5113-4BCA-A576-6399CE29AE8C}" type="sibTrans" cxnId="{BE9DE308-C2D6-4462-9831-7449DE1BA621}">
      <dgm:prSet/>
      <dgm:spPr/>
      <dgm:t>
        <a:bodyPr/>
        <a:lstStyle/>
        <a:p>
          <a:endParaRPr lang="en-US"/>
        </a:p>
      </dgm:t>
    </dgm:pt>
    <dgm:pt modelId="{6C4E0D9F-058E-4572-B867-181E428D23DD}">
      <dgm:prSet/>
      <dgm:spPr/>
      <dgm:t>
        <a:bodyPr/>
        <a:lstStyle/>
        <a:p>
          <a:pPr>
            <a:defRPr cap="all"/>
          </a:pPr>
          <a:r>
            <a:rPr lang="en-US"/>
            <a:t>Learn why they support learning and behaviour</a:t>
          </a:r>
        </a:p>
      </dgm:t>
    </dgm:pt>
    <dgm:pt modelId="{5BDAD5A1-95ED-403D-9F1B-6777995D42A6}" type="parTrans" cxnId="{9FD95E7E-5EE5-4CAD-B212-ABB03CBA575F}">
      <dgm:prSet/>
      <dgm:spPr/>
      <dgm:t>
        <a:bodyPr/>
        <a:lstStyle/>
        <a:p>
          <a:endParaRPr lang="en-US"/>
        </a:p>
      </dgm:t>
    </dgm:pt>
    <dgm:pt modelId="{835F3457-E552-4C8E-8F3A-8B4CDD6A72D3}" type="sibTrans" cxnId="{9FD95E7E-5EE5-4CAD-B212-ABB03CBA575F}">
      <dgm:prSet/>
      <dgm:spPr/>
      <dgm:t>
        <a:bodyPr/>
        <a:lstStyle/>
        <a:p>
          <a:endParaRPr lang="en-US"/>
        </a:p>
      </dgm:t>
    </dgm:pt>
    <dgm:pt modelId="{64402E4E-7BBA-4BFB-BA08-75178A888F59}">
      <dgm:prSet/>
      <dgm:spPr/>
      <dgm:t>
        <a:bodyPr/>
        <a:lstStyle/>
        <a:p>
          <a:pPr>
            <a:defRPr cap="all"/>
          </a:pPr>
          <a:r>
            <a:rPr lang="en-US"/>
            <a:t>Explore practical strategies for classroom use</a:t>
          </a:r>
        </a:p>
      </dgm:t>
    </dgm:pt>
    <dgm:pt modelId="{9F0C3CCD-7509-4906-99E4-AD28ADEFA316}" type="parTrans" cxnId="{7BB78B0E-73EB-4621-8CD5-3FA91423427E}">
      <dgm:prSet/>
      <dgm:spPr/>
      <dgm:t>
        <a:bodyPr/>
        <a:lstStyle/>
        <a:p>
          <a:endParaRPr lang="en-US"/>
        </a:p>
      </dgm:t>
    </dgm:pt>
    <dgm:pt modelId="{E5BCEA02-A88D-41BF-A6BD-85247CE0165E}" type="sibTrans" cxnId="{7BB78B0E-73EB-4621-8CD5-3FA91423427E}">
      <dgm:prSet/>
      <dgm:spPr/>
      <dgm:t>
        <a:bodyPr/>
        <a:lstStyle/>
        <a:p>
          <a:endParaRPr lang="en-US"/>
        </a:p>
      </dgm:t>
    </dgm:pt>
    <dgm:pt modelId="{08D5352F-FCF4-4540-BAC9-7955F8D11600}">
      <dgm:prSet/>
      <dgm:spPr/>
      <dgm:t>
        <a:bodyPr/>
        <a:lstStyle/>
        <a:p>
          <a:pPr>
            <a:defRPr cap="all"/>
          </a:pPr>
          <a:r>
            <a:rPr lang="en-US"/>
            <a:t>Build confidence in implementing regulation plans</a:t>
          </a:r>
        </a:p>
      </dgm:t>
    </dgm:pt>
    <dgm:pt modelId="{A8EF2FB2-B8AB-4E20-A173-6EDC717A8A53}" type="parTrans" cxnId="{8FBEF972-01C2-410E-98C6-4C88A1C3941E}">
      <dgm:prSet/>
      <dgm:spPr/>
      <dgm:t>
        <a:bodyPr/>
        <a:lstStyle/>
        <a:p>
          <a:endParaRPr lang="en-US"/>
        </a:p>
      </dgm:t>
    </dgm:pt>
    <dgm:pt modelId="{9312B02A-38D6-4235-BBFE-9E0E3B473A13}" type="sibTrans" cxnId="{8FBEF972-01C2-410E-98C6-4C88A1C3941E}">
      <dgm:prSet/>
      <dgm:spPr/>
      <dgm:t>
        <a:bodyPr/>
        <a:lstStyle/>
        <a:p>
          <a:endParaRPr lang="en-US"/>
        </a:p>
      </dgm:t>
    </dgm:pt>
    <dgm:pt modelId="{BA3BEB37-D52F-4C69-9724-BCBC6A3A197B}" type="pres">
      <dgm:prSet presAssocID="{CDD68C7E-89CA-44B7-A945-72682E6452A0}" presName="root" presStyleCnt="0">
        <dgm:presLayoutVars>
          <dgm:dir/>
          <dgm:resizeHandles val="exact"/>
        </dgm:presLayoutVars>
      </dgm:prSet>
      <dgm:spPr/>
    </dgm:pt>
    <dgm:pt modelId="{7A9F5575-3874-4CB2-A055-82C26D65DC50}" type="pres">
      <dgm:prSet presAssocID="{3EF0B007-E6DE-464A-858E-FE14CA2BECC3}" presName="compNode" presStyleCnt="0"/>
      <dgm:spPr/>
    </dgm:pt>
    <dgm:pt modelId="{D822FCB3-B042-4A22-A099-C396925E271C}" type="pres">
      <dgm:prSet presAssocID="{3EF0B007-E6DE-464A-858E-FE14CA2BECC3}" presName="iconBgRect" presStyleLbl="bgShp" presStyleIdx="0" presStyleCnt="4"/>
      <dgm:spPr/>
    </dgm:pt>
    <dgm:pt modelId="{2347AF9E-CB7B-4B53-AEF2-14D14D80AE70}" type="pres">
      <dgm:prSet presAssocID="{3EF0B007-E6DE-464A-858E-FE14CA2BECC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B35DC35-D308-42A2-AF61-AC8F8B3B8821}" type="pres">
      <dgm:prSet presAssocID="{3EF0B007-E6DE-464A-858E-FE14CA2BECC3}" presName="spaceRect" presStyleCnt="0"/>
      <dgm:spPr/>
    </dgm:pt>
    <dgm:pt modelId="{73DB7B0A-B694-4BF0-8E19-CE9051F09A37}" type="pres">
      <dgm:prSet presAssocID="{3EF0B007-E6DE-464A-858E-FE14CA2BECC3}" presName="textRect" presStyleLbl="revTx" presStyleIdx="0" presStyleCnt="4">
        <dgm:presLayoutVars>
          <dgm:chMax val="1"/>
          <dgm:chPref val="1"/>
        </dgm:presLayoutVars>
      </dgm:prSet>
      <dgm:spPr/>
    </dgm:pt>
    <dgm:pt modelId="{8790F375-D3F4-4E48-9595-8E4FC88F7E86}" type="pres">
      <dgm:prSet presAssocID="{1427A069-5113-4BCA-A576-6399CE29AE8C}" presName="sibTrans" presStyleCnt="0"/>
      <dgm:spPr/>
    </dgm:pt>
    <dgm:pt modelId="{DF76F467-3754-4623-8883-6AB0F220D2C4}" type="pres">
      <dgm:prSet presAssocID="{6C4E0D9F-058E-4572-B867-181E428D23DD}" presName="compNode" presStyleCnt="0"/>
      <dgm:spPr/>
    </dgm:pt>
    <dgm:pt modelId="{887C293B-1EE0-432A-A936-E35FF1AB2821}" type="pres">
      <dgm:prSet presAssocID="{6C4E0D9F-058E-4572-B867-181E428D23DD}" presName="iconBgRect" presStyleLbl="bgShp" presStyleIdx="1" presStyleCnt="4"/>
      <dgm:spPr/>
    </dgm:pt>
    <dgm:pt modelId="{01C9E32F-6269-4C19-832B-AE91696DE653}" type="pres">
      <dgm:prSet presAssocID="{6C4E0D9F-058E-4572-B867-181E428D23D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2F6AA2C8-05B0-48AB-B036-EC28684E74FE}" type="pres">
      <dgm:prSet presAssocID="{6C4E0D9F-058E-4572-B867-181E428D23DD}" presName="spaceRect" presStyleCnt="0"/>
      <dgm:spPr/>
    </dgm:pt>
    <dgm:pt modelId="{AF160CF1-8FA7-452C-A370-96F95AD332A2}" type="pres">
      <dgm:prSet presAssocID="{6C4E0D9F-058E-4572-B867-181E428D23DD}" presName="textRect" presStyleLbl="revTx" presStyleIdx="1" presStyleCnt="4">
        <dgm:presLayoutVars>
          <dgm:chMax val="1"/>
          <dgm:chPref val="1"/>
        </dgm:presLayoutVars>
      </dgm:prSet>
      <dgm:spPr/>
    </dgm:pt>
    <dgm:pt modelId="{B5D19332-B82F-4B2E-8D9A-2EC4F8644281}" type="pres">
      <dgm:prSet presAssocID="{835F3457-E552-4C8E-8F3A-8B4CDD6A72D3}" presName="sibTrans" presStyleCnt="0"/>
      <dgm:spPr/>
    </dgm:pt>
    <dgm:pt modelId="{3B6FF937-4C9C-40ED-9756-2C6C3ECFAD46}" type="pres">
      <dgm:prSet presAssocID="{64402E4E-7BBA-4BFB-BA08-75178A888F59}" presName="compNode" presStyleCnt="0"/>
      <dgm:spPr/>
    </dgm:pt>
    <dgm:pt modelId="{760DD3A6-FDBB-47B2-9FA9-90354036ED30}" type="pres">
      <dgm:prSet presAssocID="{64402E4E-7BBA-4BFB-BA08-75178A888F59}" presName="iconBgRect" presStyleLbl="bgShp" presStyleIdx="2" presStyleCnt="4"/>
      <dgm:spPr/>
    </dgm:pt>
    <dgm:pt modelId="{B0493DC7-B82D-41CE-B2F6-D58980E8CDE2}" type="pres">
      <dgm:prSet presAssocID="{64402E4E-7BBA-4BFB-BA08-75178A888F5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C4AB774-ABCE-4396-AAA7-B2A77E14D229}" type="pres">
      <dgm:prSet presAssocID="{64402E4E-7BBA-4BFB-BA08-75178A888F59}" presName="spaceRect" presStyleCnt="0"/>
      <dgm:spPr/>
    </dgm:pt>
    <dgm:pt modelId="{A94CD93C-0B87-4F18-B097-9584FD6D19A7}" type="pres">
      <dgm:prSet presAssocID="{64402E4E-7BBA-4BFB-BA08-75178A888F59}" presName="textRect" presStyleLbl="revTx" presStyleIdx="2" presStyleCnt="4">
        <dgm:presLayoutVars>
          <dgm:chMax val="1"/>
          <dgm:chPref val="1"/>
        </dgm:presLayoutVars>
      </dgm:prSet>
      <dgm:spPr/>
    </dgm:pt>
    <dgm:pt modelId="{B3C128D4-2005-4C68-B0C5-486A8CABFDE2}" type="pres">
      <dgm:prSet presAssocID="{E5BCEA02-A88D-41BF-A6BD-85247CE0165E}" presName="sibTrans" presStyleCnt="0"/>
      <dgm:spPr/>
    </dgm:pt>
    <dgm:pt modelId="{4DAC75C5-DBC2-4830-9EAA-08F89DCA6216}" type="pres">
      <dgm:prSet presAssocID="{08D5352F-FCF4-4540-BAC9-7955F8D11600}" presName="compNode" presStyleCnt="0"/>
      <dgm:spPr/>
    </dgm:pt>
    <dgm:pt modelId="{3B182B24-85EC-4441-9376-FF52A611462C}" type="pres">
      <dgm:prSet presAssocID="{08D5352F-FCF4-4540-BAC9-7955F8D11600}" presName="iconBgRect" presStyleLbl="bgShp" presStyleIdx="3" presStyleCnt="4"/>
      <dgm:spPr/>
    </dgm:pt>
    <dgm:pt modelId="{DB9E4B4B-A039-48D2-811F-FC227B5A116E}" type="pres">
      <dgm:prSet presAssocID="{08D5352F-FCF4-4540-BAC9-7955F8D1160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31A93ABE-B667-4EDA-BC98-1302414A1272}" type="pres">
      <dgm:prSet presAssocID="{08D5352F-FCF4-4540-BAC9-7955F8D11600}" presName="spaceRect" presStyleCnt="0"/>
      <dgm:spPr/>
    </dgm:pt>
    <dgm:pt modelId="{15FA13EF-7F54-405D-8E79-0955CB8602F8}" type="pres">
      <dgm:prSet presAssocID="{08D5352F-FCF4-4540-BAC9-7955F8D1160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E9DE308-C2D6-4462-9831-7449DE1BA621}" srcId="{CDD68C7E-89CA-44B7-A945-72682E6452A0}" destId="{3EF0B007-E6DE-464A-858E-FE14CA2BECC3}" srcOrd="0" destOrd="0" parTransId="{83530875-837C-44CB-A64F-324BE49228D3}" sibTransId="{1427A069-5113-4BCA-A576-6399CE29AE8C}"/>
    <dgm:cxn modelId="{7BB78B0E-73EB-4621-8CD5-3FA91423427E}" srcId="{CDD68C7E-89CA-44B7-A945-72682E6452A0}" destId="{64402E4E-7BBA-4BFB-BA08-75178A888F59}" srcOrd="2" destOrd="0" parTransId="{9F0C3CCD-7509-4906-99E4-AD28ADEFA316}" sibTransId="{E5BCEA02-A88D-41BF-A6BD-85247CE0165E}"/>
    <dgm:cxn modelId="{11C01E2C-6035-4541-BBFB-D9A6E4FA02D2}" type="presOf" srcId="{08D5352F-FCF4-4540-BAC9-7955F8D11600}" destId="{15FA13EF-7F54-405D-8E79-0955CB8602F8}" srcOrd="0" destOrd="0" presId="urn:microsoft.com/office/officeart/2018/5/layout/IconCircleLabelList"/>
    <dgm:cxn modelId="{59A01744-08F1-4670-8B7E-5F1602920473}" type="presOf" srcId="{6C4E0D9F-058E-4572-B867-181E428D23DD}" destId="{AF160CF1-8FA7-452C-A370-96F95AD332A2}" srcOrd="0" destOrd="0" presId="urn:microsoft.com/office/officeart/2018/5/layout/IconCircleLabelList"/>
    <dgm:cxn modelId="{8FBEF972-01C2-410E-98C6-4C88A1C3941E}" srcId="{CDD68C7E-89CA-44B7-A945-72682E6452A0}" destId="{08D5352F-FCF4-4540-BAC9-7955F8D11600}" srcOrd="3" destOrd="0" parTransId="{A8EF2FB2-B8AB-4E20-A173-6EDC717A8A53}" sibTransId="{9312B02A-38D6-4235-BBFE-9E0E3B473A13}"/>
    <dgm:cxn modelId="{D2649377-367D-4A7D-99A2-8D9670E564DB}" type="presOf" srcId="{3EF0B007-E6DE-464A-858E-FE14CA2BECC3}" destId="{73DB7B0A-B694-4BF0-8E19-CE9051F09A37}" srcOrd="0" destOrd="0" presId="urn:microsoft.com/office/officeart/2018/5/layout/IconCircleLabelList"/>
    <dgm:cxn modelId="{9FD95E7E-5EE5-4CAD-B212-ABB03CBA575F}" srcId="{CDD68C7E-89CA-44B7-A945-72682E6452A0}" destId="{6C4E0D9F-058E-4572-B867-181E428D23DD}" srcOrd="1" destOrd="0" parTransId="{5BDAD5A1-95ED-403D-9F1B-6777995D42A6}" sibTransId="{835F3457-E552-4C8E-8F3A-8B4CDD6A72D3}"/>
    <dgm:cxn modelId="{D0C186B4-8F86-40D1-8BCD-E40057CEA50A}" type="presOf" srcId="{64402E4E-7BBA-4BFB-BA08-75178A888F59}" destId="{A94CD93C-0B87-4F18-B097-9584FD6D19A7}" srcOrd="0" destOrd="0" presId="urn:microsoft.com/office/officeart/2018/5/layout/IconCircleLabelList"/>
    <dgm:cxn modelId="{B73C74B9-2B90-43B6-AD27-1870260E5C3B}" type="presOf" srcId="{CDD68C7E-89CA-44B7-A945-72682E6452A0}" destId="{BA3BEB37-D52F-4C69-9724-BCBC6A3A197B}" srcOrd="0" destOrd="0" presId="urn:microsoft.com/office/officeart/2018/5/layout/IconCircleLabelList"/>
    <dgm:cxn modelId="{CD14C39C-12E6-44B2-B13A-F88FC0488F4D}" type="presParOf" srcId="{BA3BEB37-D52F-4C69-9724-BCBC6A3A197B}" destId="{7A9F5575-3874-4CB2-A055-82C26D65DC50}" srcOrd="0" destOrd="0" presId="urn:microsoft.com/office/officeart/2018/5/layout/IconCircleLabelList"/>
    <dgm:cxn modelId="{43786C5E-BB86-418E-899E-013F41EF7785}" type="presParOf" srcId="{7A9F5575-3874-4CB2-A055-82C26D65DC50}" destId="{D822FCB3-B042-4A22-A099-C396925E271C}" srcOrd="0" destOrd="0" presId="urn:microsoft.com/office/officeart/2018/5/layout/IconCircleLabelList"/>
    <dgm:cxn modelId="{1439915E-D8B4-46DB-9D3A-3B935EDC3E32}" type="presParOf" srcId="{7A9F5575-3874-4CB2-A055-82C26D65DC50}" destId="{2347AF9E-CB7B-4B53-AEF2-14D14D80AE70}" srcOrd="1" destOrd="0" presId="urn:microsoft.com/office/officeart/2018/5/layout/IconCircleLabelList"/>
    <dgm:cxn modelId="{563FD3C4-5C2F-4B8D-A00D-B6E4F9517982}" type="presParOf" srcId="{7A9F5575-3874-4CB2-A055-82C26D65DC50}" destId="{5B35DC35-D308-42A2-AF61-AC8F8B3B8821}" srcOrd="2" destOrd="0" presId="urn:microsoft.com/office/officeart/2018/5/layout/IconCircleLabelList"/>
    <dgm:cxn modelId="{1C6808CB-49B7-4FAC-8D35-4917732E4651}" type="presParOf" srcId="{7A9F5575-3874-4CB2-A055-82C26D65DC50}" destId="{73DB7B0A-B694-4BF0-8E19-CE9051F09A37}" srcOrd="3" destOrd="0" presId="urn:microsoft.com/office/officeart/2018/5/layout/IconCircleLabelList"/>
    <dgm:cxn modelId="{E62FF6BD-CC69-4F24-8D65-33107CEA216F}" type="presParOf" srcId="{BA3BEB37-D52F-4C69-9724-BCBC6A3A197B}" destId="{8790F375-D3F4-4E48-9595-8E4FC88F7E86}" srcOrd="1" destOrd="0" presId="urn:microsoft.com/office/officeart/2018/5/layout/IconCircleLabelList"/>
    <dgm:cxn modelId="{061A3547-CFE2-479B-B9EC-E10FBD99242A}" type="presParOf" srcId="{BA3BEB37-D52F-4C69-9724-BCBC6A3A197B}" destId="{DF76F467-3754-4623-8883-6AB0F220D2C4}" srcOrd="2" destOrd="0" presId="urn:microsoft.com/office/officeart/2018/5/layout/IconCircleLabelList"/>
    <dgm:cxn modelId="{7777E1A5-D5B6-4134-9DC4-7ADBFCDD3DE6}" type="presParOf" srcId="{DF76F467-3754-4623-8883-6AB0F220D2C4}" destId="{887C293B-1EE0-432A-A936-E35FF1AB2821}" srcOrd="0" destOrd="0" presId="urn:microsoft.com/office/officeart/2018/5/layout/IconCircleLabelList"/>
    <dgm:cxn modelId="{D6ED4253-4804-468E-8B15-0043F57D7384}" type="presParOf" srcId="{DF76F467-3754-4623-8883-6AB0F220D2C4}" destId="{01C9E32F-6269-4C19-832B-AE91696DE653}" srcOrd="1" destOrd="0" presId="urn:microsoft.com/office/officeart/2018/5/layout/IconCircleLabelList"/>
    <dgm:cxn modelId="{EE530A47-4FF0-418F-837F-384AD1095F62}" type="presParOf" srcId="{DF76F467-3754-4623-8883-6AB0F220D2C4}" destId="{2F6AA2C8-05B0-48AB-B036-EC28684E74FE}" srcOrd="2" destOrd="0" presId="urn:microsoft.com/office/officeart/2018/5/layout/IconCircleLabelList"/>
    <dgm:cxn modelId="{6D43F9B4-F63F-4DA2-9A3D-FA8E3A0525EE}" type="presParOf" srcId="{DF76F467-3754-4623-8883-6AB0F220D2C4}" destId="{AF160CF1-8FA7-452C-A370-96F95AD332A2}" srcOrd="3" destOrd="0" presId="urn:microsoft.com/office/officeart/2018/5/layout/IconCircleLabelList"/>
    <dgm:cxn modelId="{2751C9BC-006A-4367-9370-99B4D5554453}" type="presParOf" srcId="{BA3BEB37-D52F-4C69-9724-BCBC6A3A197B}" destId="{B5D19332-B82F-4B2E-8D9A-2EC4F8644281}" srcOrd="3" destOrd="0" presId="urn:microsoft.com/office/officeart/2018/5/layout/IconCircleLabelList"/>
    <dgm:cxn modelId="{A2CF22D3-1521-4CEE-BDBD-236C12F5F40A}" type="presParOf" srcId="{BA3BEB37-D52F-4C69-9724-BCBC6A3A197B}" destId="{3B6FF937-4C9C-40ED-9756-2C6C3ECFAD46}" srcOrd="4" destOrd="0" presId="urn:microsoft.com/office/officeart/2018/5/layout/IconCircleLabelList"/>
    <dgm:cxn modelId="{BB462035-1F27-489D-B627-8525EC534EDE}" type="presParOf" srcId="{3B6FF937-4C9C-40ED-9756-2C6C3ECFAD46}" destId="{760DD3A6-FDBB-47B2-9FA9-90354036ED30}" srcOrd="0" destOrd="0" presId="urn:microsoft.com/office/officeart/2018/5/layout/IconCircleLabelList"/>
    <dgm:cxn modelId="{081550AA-405B-4E51-B60B-3514CC6141D0}" type="presParOf" srcId="{3B6FF937-4C9C-40ED-9756-2C6C3ECFAD46}" destId="{B0493DC7-B82D-41CE-B2F6-D58980E8CDE2}" srcOrd="1" destOrd="0" presId="urn:microsoft.com/office/officeart/2018/5/layout/IconCircleLabelList"/>
    <dgm:cxn modelId="{52CF62D9-ACCD-4911-AF6F-7F2BA2AA24CC}" type="presParOf" srcId="{3B6FF937-4C9C-40ED-9756-2C6C3ECFAD46}" destId="{CC4AB774-ABCE-4396-AAA7-B2A77E14D229}" srcOrd="2" destOrd="0" presId="urn:microsoft.com/office/officeart/2018/5/layout/IconCircleLabelList"/>
    <dgm:cxn modelId="{A7F22DB2-ED4D-404C-9D0E-72F4C65E401B}" type="presParOf" srcId="{3B6FF937-4C9C-40ED-9756-2C6C3ECFAD46}" destId="{A94CD93C-0B87-4F18-B097-9584FD6D19A7}" srcOrd="3" destOrd="0" presId="urn:microsoft.com/office/officeart/2018/5/layout/IconCircleLabelList"/>
    <dgm:cxn modelId="{E17327BA-2606-4DC6-A893-C98145AF7525}" type="presParOf" srcId="{BA3BEB37-D52F-4C69-9724-BCBC6A3A197B}" destId="{B3C128D4-2005-4C68-B0C5-486A8CABFDE2}" srcOrd="5" destOrd="0" presId="urn:microsoft.com/office/officeart/2018/5/layout/IconCircleLabelList"/>
    <dgm:cxn modelId="{F28928A1-A214-49E9-AF12-555F98A48486}" type="presParOf" srcId="{BA3BEB37-D52F-4C69-9724-BCBC6A3A197B}" destId="{4DAC75C5-DBC2-4830-9EAA-08F89DCA6216}" srcOrd="6" destOrd="0" presId="urn:microsoft.com/office/officeart/2018/5/layout/IconCircleLabelList"/>
    <dgm:cxn modelId="{40AFA730-5293-4F0E-97F0-8C2C71652361}" type="presParOf" srcId="{4DAC75C5-DBC2-4830-9EAA-08F89DCA6216}" destId="{3B182B24-85EC-4441-9376-FF52A611462C}" srcOrd="0" destOrd="0" presId="urn:microsoft.com/office/officeart/2018/5/layout/IconCircleLabelList"/>
    <dgm:cxn modelId="{2BFEA48B-3677-41E7-B773-4B6374B36DE5}" type="presParOf" srcId="{4DAC75C5-DBC2-4830-9EAA-08F89DCA6216}" destId="{DB9E4B4B-A039-48D2-811F-FC227B5A116E}" srcOrd="1" destOrd="0" presId="urn:microsoft.com/office/officeart/2018/5/layout/IconCircleLabelList"/>
    <dgm:cxn modelId="{2D2882DB-E066-4E26-B637-981423839E47}" type="presParOf" srcId="{4DAC75C5-DBC2-4830-9EAA-08F89DCA6216}" destId="{31A93ABE-B667-4EDA-BC98-1302414A1272}" srcOrd="2" destOrd="0" presId="urn:microsoft.com/office/officeart/2018/5/layout/IconCircleLabelList"/>
    <dgm:cxn modelId="{C3AFA7D8-96DD-4268-AC59-0F9BFFB643C1}" type="presParOf" srcId="{4DAC75C5-DBC2-4830-9EAA-08F89DCA6216}" destId="{15FA13EF-7F54-405D-8E79-0955CB8602F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706A0A-5562-4B85-BCD6-6C37D8293AEF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6D876C9-9973-4377-9CAC-30EED768D7C1}">
      <dgm:prSet/>
      <dgm:spPr/>
      <dgm:t>
        <a:bodyPr/>
        <a:lstStyle/>
        <a:p>
          <a:r>
            <a:rPr lang="en-US"/>
            <a:t>A personalised plan to help children manage emotions</a:t>
          </a:r>
          <a:r>
            <a:rPr lang="en-GB"/>
            <a:t> </a:t>
          </a:r>
          <a:r>
            <a:rPr lang="en-US"/>
            <a:t>and behaviour</a:t>
          </a:r>
        </a:p>
      </dgm:t>
    </dgm:pt>
    <dgm:pt modelId="{C37000A2-82DE-4755-B61D-57D2FF2F21CA}" type="parTrans" cxnId="{609AFA5F-3ADD-4936-9307-D0E8368160E3}">
      <dgm:prSet/>
      <dgm:spPr/>
      <dgm:t>
        <a:bodyPr/>
        <a:lstStyle/>
        <a:p>
          <a:endParaRPr lang="en-US"/>
        </a:p>
      </dgm:t>
    </dgm:pt>
    <dgm:pt modelId="{4332F02B-4C1A-4682-9055-C94FFFDF691B}" type="sibTrans" cxnId="{609AFA5F-3ADD-4936-9307-D0E8368160E3}">
      <dgm:prSet/>
      <dgm:spPr/>
      <dgm:t>
        <a:bodyPr/>
        <a:lstStyle/>
        <a:p>
          <a:endParaRPr lang="en-US"/>
        </a:p>
      </dgm:t>
    </dgm:pt>
    <dgm:pt modelId="{611E258D-D710-4121-B727-48A30F6D0F0A}">
      <dgm:prSet/>
      <dgm:spPr/>
      <dgm:t>
        <a:bodyPr/>
        <a:lstStyle/>
        <a:p>
          <a:r>
            <a:rPr lang="en-US"/>
            <a:t>Supports self-regulation skills</a:t>
          </a:r>
        </a:p>
      </dgm:t>
    </dgm:pt>
    <dgm:pt modelId="{AE8B8EBB-CECD-4CE4-81DF-F760186EDCEB}" type="parTrans" cxnId="{D520F14E-258B-4F25-9AFE-75BEEDAFC3A6}">
      <dgm:prSet/>
      <dgm:spPr/>
      <dgm:t>
        <a:bodyPr/>
        <a:lstStyle/>
        <a:p>
          <a:endParaRPr lang="en-US"/>
        </a:p>
      </dgm:t>
    </dgm:pt>
    <dgm:pt modelId="{DD033876-6F2D-4DE1-9537-D710813F63AF}" type="sibTrans" cxnId="{D520F14E-258B-4F25-9AFE-75BEEDAFC3A6}">
      <dgm:prSet/>
      <dgm:spPr/>
      <dgm:t>
        <a:bodyPr/>
        <a:lstStyle/>
        <a:p>
          <a:endParaRPr lang="en-US"/>
        </a:p>
      </dgm:t>
    </dgm:pt>
    <dgm:pt modelId="{9E723A21-6950-460E-A2FB-2E447A5413FF}">
      <dgm:prSet/>
      <dgm:spPr/>
      <dgm:t>
        <a:bodyPr/>
        <a:lstStyle/>
        <a:p>
          <a:r>
            <a:rPr lang="en-US"/>
            <a:t>Proactive rather than reactive</a:t>
          </a:r>
        </a:p>
      </dgm:t>
    </dgm:pt>
    <dgm:pt modelId="{06E51E8E-D8D9-4CEB-AB07-2091F998FB04}" type="parTrans" cxnId="{4E518996-C6C4-4338-83B7-71ECE924C510}">
      <dgm:prSet/>
      <dgm:spPr/>
      <dgm:t>
        <a:bodyPr/>
        <a:lstStyle/>
        <a:p>
          <a:endParaRPr lang="en-US"/>
        </a:p>
      </dgm:t>
    </dgm:pt>
    <dgm:pt modelId="{639CB54F-3D77-4CB4-B81F-B81E282AC710}" type="sibTrans" cxnId="{4E518996-C6C4-4338-83B7-71ECE924C510}">
      <dgm:prSet/>
      <dgm:spPr/>
      <dgm:t>
        <a:bodyPr/>
        <a:lstStyle/>
        <a:p>
          <a:endParaRPr lang="en-US"/>
        </a:p>
      </dgm:t>
    </dgm:pt>
    <dgm:pt modelId="{93F0E606-0C5E-4517-9216-898963EFBC15}">
      <dgm:prSet/>
      <dgm:spPr/>
      <dgm:t>
        <a:bodyPr/>
        <a:lstStyle/>
        <a:p>
          <a:r>
            <a:rPr lang="en-US"/>
            <a:t>Adapted to individual student needs</a:t>
          </a:r>
        </a:p>
      </dgm:t>
    </dgm:pt>
    <dgm:pt modelId="{CF4DF7B2-43F6-49BA-8D57-B5A0973B2BA7}" type="parTrans" cxnId="{6F5497EE-2B45-4446-9293-DD24AEA364E1}">
      <dgm:prSet/>
      <dgm:spPr/>
      <dgm:t>
        <a:bodyPr/>
        <a:lstStyle/>
        <a:p>
          <a:endParaRPr lang="en-US"/>
        </a:p>
      </dgm:t>
    </dgm:pt>
    <dgm:pt modelId="{A45696C1-C8FF-46E9-B19E-8A33949DD584}" type="sibTrans" cxnId="{6F5497EE-2B45-4446-9293-DD24AEA364E1}">
      <dgm:prSet/>
      <dgm:spPr/>
      <dgm:t>
        <a:bodyPr/>
        <a:lstStyle/>
        <a:p>
          <a:endParaRPr lang="en-US"/>
        </a:p>
      </dgm:t>
    </dgm:pt>
    <dgm:pt modelId="{E9B9DD01-DB55-4801-A4A6-9A5FF2B70DDA}" type="pres">
      <dgm:prSet presAssocID="{F0706A0A-5562-4B85-BCD6-6C37D8293AEF}" presName="diagram" presStyleCnt="0">
        <dgm:presLayoutVars>
          <dgm:dir/>
          <dgm:resizeHandles val="exact"/>
        </dgm:presLayoutVars>
      </dgm:prSet>
      <dgm:spPr/>
    </dgm:pt>
    <dgm:pt modelId="{C679D0F2-C162-4B4D-B8FB-E76EDA40FF1D}" type="pres">
      <dgm:prSet presAssocID="{F6D876C9-9973-4377-9CAC-30EED768D7C1}" presName="node" presStyleLbl="node1" presStyleIdx="0" presStyleCnt="4">
        <dgm:presLayoutVars>
          <dgm:bulletEnabled val="1"/>
        </dgm:presLayoutVars>
      </dgm:prSet>
      <dgm:spPr/>
    </dgm:pt>
    <dgm:pt modelId="{404C896D-063F-4A01-AD76-247DBF11C609}" type="pres">
      <dgm:prSet presAssocID="{4332F02B-4C1A-4682-9055-C94FFFDF691B}" presName="sibTrans" presStyleCnt="0"/>
      <dgm:spPr/>
    </dgm:pt>
    <dgm:pt modelId="{E332D5FD-41CF-4247-936E-9ECDFAC59F7F}" type="pres">
      <dgm:prSet presAssocID="{611E258D-D710-4121-B727-48A30F6D0F0A}" presName="node" presStyleLbl="node1" presStyleIdx="1" presStyleCnt="4">
        <dgm:presLayoutVars>
          <dgm:bulletEnabled val="1"/>
        </dgm:presLayoutVars>
      </dgm:prSet>
      <dgm:spPr/>
    </dgm:pt>
    <dgm:pt modelId="{1047CDD3-AC08-4BCD-9670-0C322461EC70}" type="pres">
      <dgm:prSet presAssocID="{DD033876-6F2D-4DE1-9537-D710813F63AF}" presName="sibTrans" presStyleCnt="0"/>
      <dgm:spPr/>
    </dgm:pt>
    <dgm:pt modelId="{CA7E794D-D999-4CB9-917F-D69181E82234}" type="pres">
      <dgm:prSet presAssocID="{9E723A21-6950-460E-A2FB-2E447A5413FF}" presName="node" presStyleLbl="node1" presStyleIdx="2" presStyleCnt="4">
        <dgm:presLayoutVars>
          <dgm:bulletEnabled val="1"/>
        </dgm:presLayoutVars>
      </dgm:prSet>
      <dgm:spPr/>
    </dgm:pt>
    <dgm:pt modelId="{840888B8-A92B-40EC-83EA-EC278E96F017}" type="pres">
      <dgm:prSet presAssocID="{639CB54F-3D77-4CB4-B81F-B81E282AC710}" presName="sibTrans" presStyleCnt="0"/>
      <dgm:spPr/>
    </dgm:pt>
    <dgm:pt modelId="{747038B3-1FAC-4CE9-A255-8F5365B63756}" type="pres">
      <dgm:prSet presAssocID="{93F0E606-0C5E-4517-9216-898963EFBC15}" presName="node" presStyleLbl="node1" presStyleIdx="3" presStyleCnt="4">
        <dgm:presLayoutVars>
          <dgm:bulletEnabled val="1"/>
        </dgm:presLayoutVars>
      </dgm:prSet>
      <dgm:spPr/>
    </dgm:pt>
  </dgm:ptLst>
  <dgm:cxnLst>
    <dgm:cxn modelId="{A1EA5340-C736-424F-B91E-30EBEC83B4C9}" type="presOf" srcId="{F0706A0A-5562-4B85-BCD6-6C37D8293AEF}" destId="{E9B9DD01-DB55-4801-A4A6-9A5FF2B70DDA}" srcOrd="0" destOrd="0" presId="urn:microsoft.com/office/officeart/2005/8/layout/default"/>
    <dgm:cxn modelId="{609AFA5F-3ADD-4936-9307-D0E8368160E3}" srcId="{F0706A0A-5562-4B85-BCD6-6C37D8293AEF}" destId="{F6D876C9-9973-4377-9CAC-30EED768D7C1}" srcOrd="0" destOrd="0" parTransId="{C37000A2-82DE-4755-B61D-57D2FF2F21CA}" sibTransId="{4332F02B-4C1A-4682-9055-C94FFFDF691B}"/>
    <dgm:cxn modelId="{02729965-556E-4A44-8013-7C7B7D0A09FE}" type="presOf" srcId="{611E258D-D710-4121-B727-48A30F6D0F0A}" destId="{E332D5FD-41CF-4247-936E-9ECDFAC59F7F}" srcOrd="0" destOrd="0" presId="urn:microsoft.com/office/officeart/2005/8/layout/default"/>
    <dgm:cxn modelId="{DD65534E-698E-4393-AFB6-377FE3EEA8E4}" type="presOf" srcId="{F6D876C9-9973-4377-9CAC-30EED768D7C1}" destId="{C679D0F2-C162-4B4D-B8FB-E76EDA40FF1D}" srcOrd="0" destOrd="0" presId="urn:microsoft.com/office/officeart/2005/8/layout/default"/>
    <dgm:cxn modelId="{D520F14E-258B-4F25-9AFE-75BEEDAFC3A6}" srcId="{F0706A0A-5562-4B85-BCD6-6C37D8293AEF}" destId="{611E258D-D710-4121-B727-48A30F6D0F0A}" srcOrd="1" destOrd="0" parTransId="{AE8B8EBB-CECD-4CE4-81DF-F760186EDCEB}" sibTransId="{DD033876-6F2D-4DE1-9537-D710813F63AF}"/>
    <dgm:cxn modelId="{4E518996-C6C4-4338-83B7-71ECE924C510}" srcId="{F0706A0A-5562-4B85-BCD6-6C37D8293AEF}" destId="{9E723A21-6950-460E-A2FB-2E447A5413FF}" srcOrd="2" destOrd="0" parTransId="{06E51E8E-D8D9-4CEB-AB07-2091F998FB04}" sibTransId="{639CB54F-3D77-4CB4-B81F-B81E282AC710}"/>
    <dgm:cxn modelId="{6CA44AAC-1D67-4E0F-9B08-A8D055713F97}" type="presOf" srcId="{93F0E606-0C5E-4517-9216-898963EFBC15}" destId="{747038B3-1FAC-4CE9-A255-8F5365B63756}" srcOrd="0" destOrd="0" presId="urn:microsoft.com/office/officeart/2005/8/layout/default"/>
    <dgm:cxn modelId="{F756ADCA-1530-4413-B291-0E8322011CFC}" type="presOf" srcId="{9E723A21-6950-460E-A2FB-2E447A5413FF}" destId="{CA7E794D-D999-4CB9-917F-D69181E82234}" srcOrd="0" destOrd="0" presId="urn:microsoft.com/office/officeart/2005/8/layout/default"/>
    <dgm:cxn modelId="{6F5497EE-2B45-4446-9293-DD24AEA364E1}" srcId="{F0706A0A-5562-4B85-BCD6-6C37D8293AEF}" destId="{93F0E606-0C5E-4517-9216-898963EFBC15}" srcOrd="3" destOrd="0" parTransId="{CF4DF7B2-43F6-49BA-8D57-B5A0973B2BA7}" sibTransId="{A45696C1-C8FF-46E9-B19E-8A33949DD584}"/>
    <dgm:cxn modelId="{8C1B1BE2-1135-43BF-B047-3A844C386E5F}" type="presParOf" srcId="{E9B9DD01-DB55-4801-A4A6-9A5FF2B70DDA}" destId="{C679D0F2-C162-4B4D-B8FB-E76EDA40FF1D}" srcOrd="0" destOrd="0" presId="urn:microsoft.com/office/officeart/2005/8/layout/default"/>
    <dgm:cxn modelId="{59C7DA21-C276-4AE0-AE9A-C544F66E1603}" type="presParOf" srcId="{E9B9DD01-DB55-4801-A4A6-9A5FF2B70DDA}" destId="{404C896D-063F-4A01-AD76-247DBF11C609}" srcOrd="1" destOrd="0" presId="urn:microsoft.com/office/officeart/2005/8/layout/default"/>
    <dgm:cxn modelId="{8A1A7F1C-31C5-4B1B-8E18-E8C3D1E46010}" type="presParOf" srcId="{E9B9DD01-DB55-4801-A4A6-9A5FF2B70DDA}" destId="{E332D5FD-41CF-4247-936E-9ECDFAC59F7F}" srcOrd="2" destOrd="0" presId="urn:microsoft.com/office/officeart/2005/8/layout/default"/>
    <dgm:cxn modelId="{F9DA2768-5400-45B8-9D1E-512297F807C1}" type="presParOf" srcId="{E9B9DD01-DB55-4801-A4A6-9A5FF2B70DDA}" destId="{1047CDD3-AC08-4BCD-9670-0C322461EC70}" srcOrd="3" destOrd="0" presId="urn:microsoft.com/office/officeart/2005/8/layout/default"/>
    <dgm:cxn modelId="{EAAD6891-D978-4DF9-8A49-7CA7C7B9DCD2}" type="presParOf" srcId="{E9B9DD01-DB55-4801-A4A6-9A5FF2B70DDA}" destId="{CA7E794D-D999-4CB9-917F-D69181E82234}" srcOrd="4" destOrd="0" presId="urn:microsoft.com/office/officeart/2005/8/layout/default"/>
    <dgm:cxn modelId="{D34088BE-D85B-4F0E-980A-6E13AEEAA4E8}" type="presParOf" srcId="{E9B9DD01-DB55-4801-A4A6-9A5FF2B70DDA}" destId="{840888B8-A92B-40EC-83EA-EC278E96F017}" srcOrd="5" destOrd="0" presId="urn:microsoft.com/office/officeart/2005/8/layout/default"/>
    <dgm:cxn modelId="{6A054B8F-4274-47EA-8CE2-576C2A74C75F}" type="presParOf" srcId="{E9B9DD01-DB55-4801-A4A6-9A5FF2B70DDA}" destId="{747038B3-1FAC-4CE9-A255-8F5365B6375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5E9397-B606-488F-82CC-B538303F433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C474C28-DA0D-464A-9CA4-0D129B7091ED}">
      <dgm:prSet/>
      <dgm:spPr/>
      <dgm:t>
        <a:bodyPr/>
        <a:lstStyle/>
        <a:p>
          <a:r>
            <a:rPr lang="en-US"/>
            <a:t>Learning cannot happen when a child is dysregulated</a:t>
          </a:r>
        </a:p>
      </dgm:t>
    </dgm:pt>
    <dgm:pt modelId="{35337A05-2BB4-4413-939C-0DA69DB62BD4}" type="parTrans" cxnId="{A4B3B5A0-4E4D-45F6-A6CB-AA02F452CD20}">
      <dgm:prSet/>
      <dgm:spPr/>
      <dgm:t>
        <a:bodyPr/>
        <a:lstStyle/>
        <a:p>
          <a:endParaRPr lang="en-US"/>
        </a:p>
      </dgm:t>
    </dgm:pt>
    <dgm:pt modelId="{57CCA511-3716-497F-B77E-669DC3864365}" type="sibTrans" cxnId="{A4B3B5A0-4E4D-45F6-A6CB-AA02F452CD20}">
      <dgm:prSet/>
      <dgm:spPr/>
      <dgm:t>
        <a:bodyPr/>
        <a:lstStyle/>
        <a:p>
          <a:endParaRPr lang="en-US"/>
        </a:p>
      </dgm:t>
    </dgm:pt>
    <dgm:pt modelId="{92CDB455-AB1E-456B-A657-52A7732B7A42}">
      <dgm:prSet/>
      <dgm:spPr/>
      <dgm:t>
        <a:bodyPr/>
        <a:lstStyle/>
        <a:p>
          <a:r>
            <a:rPr lang="en-US"/>
            <a:t>Improves focus, engagement, and emotional safety</a:t>
          </a:r>
        </a:p>
      </dgm:t>
    </dgm:pt>
    <dgm:pt modelId="{05B5F41A-B36D-451B-8C9F-5BB95A3863F0}" type="parTrans" cxnId="{C61CD95B-75FD-41A1-8DC2-FF5B4951C283}">
      <dgm:prSet/>
      <dgm:spPr/>
      <dgm:t>
        <a:bodyPr/>
        <a:lstStyle/>
        <a:p>
          <a:endParaRPr lang="en-US"/>
        </a:p>
      </dgm:t>
    </dgm:pt>
    <dgm:pt modelId="{997AAC7B-86C8-4481-86EE-205BD76086D3}" type="sibTrans" cxnId="{C61CD95B-75FD-41A1-8DC2-FF5B4951C283}">
      <dgm:prSet/>
      <dgm:spPr/>
      <dgm:t>
        <a:bodyPr/>
        <a:lstStyle/>
        <a:p>
          <a:endParaRPr lang="en-US"/>
        </a:p>
      </dgm:t>
    </dgm:pt>
    <dgm:pt modelId="{7DAC6D65-0914-4D48-9795-A2C7B5B63B3A}">
      <dgm:prSet/>
      <dgm:spPr/>
      <dgm:t>
        <a:bodyPr/>
        <a:lstStyle/>
        <a:p>
          <a:r>
            <a:rPr lang="en-US"/>
            <a:t>Reduces behavioural incidents</a:t>
          </a:r>
        </a:p>
      </dgm:t>
    </dgm:pt>
    <dgm:pt modelId="{255D52C1-F3DE-4D47-B14B-596026676023}" type="parTrans" cxnId="{47B601E4-BFF7-44FE-8F9D-732EA111E284}">
      <dgm:prSet/>
      <dgm:spPr/>
      <dgm:t>
        <a:bodyPr/>
        <a:lstStyle/>
        <a:p>
          <a:endParaRPr lang="en-US"/>
        </a:p>
      </dgm:t>
    </dgm:pt>
    <dgm:pt modelId="{182B0BF6-5151-455F-AEF9-7A36465CB4E9}" type="sibTrans" cxnId="{47B601E4-BFF7-44FE-8F9D-732EA111E284}">
      <dgm:prSet/>
      <dgm:spPr/>
      <dgm:t>
        <a:bodyPr/>
        <a:lstStyle/>
        <a:p>
          <a:endParaRPr lang="en-US"/>
        </a:p>
      </dgm:t>
    </dgm:pt>
    <dgm:pt modelId="{BE03FD90-5483-428A-96A6-92403D5F8C9E}">
      <dgm:prSet/>
      <dgm:spPr/>
      <dgm:t>
        <a:bodyPr/>
        <a:lstStyle/>
        <a:p>
          <a:r>
            <a:rPr lang="en-US"/>
            <a:t>Builds long-term self-management skills</a:t>
          </a:r>
        </a:p>
      </dgm:t>
    </dgm:pt>
    <dgm:pt modelId="{9FC36C8B-BE01-4959-9EA0-6E572954499C}" type="parTrans" cxnId="{8ECB398B-A482-4C7C-BFE0-66AD75543B60}">
      <dgm:prSet/>
      <dgm:spPr/>
      <dgm:t>
        <a:bodyPr/>
        <a:lstStyle/>
        <a:p>
          <a:endParaRPr lang="en-US"/>
        </a:p>
      </dgm:t>
    </dgm:pt>
    <dgm:pt modelId="{795C584A-6367-4433-A634-7B5A81AEBC8A}" type="sibTrans" cxnId="{8ECB398B-A482-4C7C-BFE0-66AD75543B60}">
      <dgm:prSet/>
      <dgm:spPr/>
      <dgm:t>
        <a:bodyPr/>
        <a:lstStyle/>
        <a:p>
          <a:endParaRPr lang="en-US"/>
        </a:p>
      </dgm:t>
    </dgm:pt>
    <dgm:pt modelId="{0DAFF803-A9FB-4875-B7AE-C7ECC6A3D66C}" type="pres">
      <dgm:prSet presAssocID="{AF5E9397-B606-488F-82CC-B538303F433D}" presName="linear" presStyleCnt="0">
        <dgm:presLayoutVars>
          <dgm:animLvl val="lvl"/>
          <dgm:resizeHandles val="exact"/>
        </dgm:presLayoutVars>
      </dgm:prSet>
      <dgm:spPr/>
    </dgm:pt>
    <dgm:pt modelId="{3163E609-C650-4546-BD7C-CEA4EEB91FD0}" type="pres">
      <dgm:prSet presAssocID="{4C474C28-DA0D-464A-9CA4-0D129B7091E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EEBD092-8E97-4AEC-82B3-9BFE9F44256F}" type="pres">
      <dgm:prSet presAssocID="{57CCA511-3716-497F-B77E-669DC3864365}" presName="spacer" presStyleCnt="0"/>
      <dgm:spPr/>
    </dgm:pt>
    <dgm:pt modelId="{A338FA33-F9F6-4A61-9DD4-5A777791E1F4}" type="pres">
      <dgm:prSet presAssocID="{92CDB455-AB1E-456B-A657-52A7732B7A4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6E87977-1267-45BE-843E-2C8899A673F2}" type="pres">
      <dgm:prSet presAssocID="{997AAC7B-86C8-4481-86EE-205BD76086D3}" presName="spacer" presStyleCnt="0"/>
      <dgm:spPr/>
    </dgm:pt>
    <dgm:pt modelId="{20BF0214-C721-425B-B2CD-A1F7E97FAAF1}" type="pres">
      <dgm:prSet presAssocID="{7DAC6D65-0914-4D48-9795-A2C7B5B63B3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9BCC65D-D4C5-474D-9361-EC2B85CDAA6A}" type="pres">
      <dgm:prSet presAssocID="{182B0BF6-5151-455F-AEF9-7A36465CB4E9}" presName="spacer" presStyleCnt="0"/>
      <dgm:spPr/>
    </dgm:pt>
    <dgm:pt modelId="{5E49C5D4-E2B7-46BC-9729-D0A02CD2EC5F}" type="pres">
      <dgm:prSet presAssocID="{BE03FD90-5483-428A-96A6-92403D5F8C9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B564900-8FBB-4D7E-8BD0-C11696179C9B}" type="presOf" srcId="{4C474C28-DA0D-464A-9CA4-0D129B7091ED}" destId="{3163E609-C650-4546-BD7C-CEA4EEB91FD0}" srcOrd="0" destOrd="0" presId="urn:microsoft.com/office/officeart/2005/8/layout/vList2"/>
    <dgm:cxn modelId="{D30DC409-876F-44CB-B7C6-5C33D8FBCE61}" type="presOf" srcId="{AF5E9397-B606-488F-82CC-B538303F433D}" destId="{0DAFF803-A9FB-4875-B7AE-C7ECC6A3D66C}" srcOrd="0" destOrd="0" presId="urn:microsoft.com/office/officeart/2005/8/layout/vList2"/>
    <dgm:cxn modelId="{C61CD95B-75FD-41A1-8DC2-FF5B4951C283}" srcId="{AF5E9397-B606-488F-82CC-B538303F433D}" destId="{92CDB455-AB1E-456B-A657-52A7732B7A42}" srcOrd="1" destOrd="0" parTransId="{05B5F41A-B36D-451B-8C9F-5BB95A3863F0}" sibTransId="{997AAC7B-86C8-4481-86EE-205BD76086D3}"/>
    <dgm:cxn modelId="{72005471-878B-4CB3-85FD-E6B14079F0CE}" type="presOf" srcId="{BE03FD90-5483-428A-96A6-92403D5F8C9E}" destId="{5E49C5D4-E2B7-46BC-9729-D0A02CD2EC5F}" srcOrd="0" destOrd="0" presId="urn:microsoft.com/office/officeart/2005/8/layout/vList2"/>
    <dgm:cxn modelId="{8ECB398B-A482-4C7C-BFE0-66AD75543B60}" srcId="{AF5E9397-B606-488F-82CC-B538303F433D}" destId="{BE03FD90-5483-428A-96A6-92403D5F8C9E}" srcOrd="3" destOrd="0" parTransId="{9FC36C8B-BE01-4959-9EA0-6E572954499C}" sibTransId="{795C584A-6367-4433-A634-7B5A81AEBC8A}"/>
    <dgm:cxn modelId="{F01CE49A-D14D-4B2B-B2F7-1F831B8DE838}" type="presOf" srcId="{92CDB455-AB1E-456B-A657-52A7732B7A42}" destId="{A338FA33-F9F6-4A61-9DD4-5A777791E1F4}" srcOrd="0" destOrd="0" presId="urn:microsoft.com/office/officeart/2005/8/layout/vList2"/>
    <dgm:cxn modelId="{A4B3B5A0-4E4D-45F6-A6CB-AA02F452CD20}" srcId="{AF5E9397-B606-488F-82CC-B538303F433D}" destId="{4C474C28-DA0D-464A-9CA4-0D129B7091ED}" srcOrd="0" destOrd="0" parTransId="{35337A05-2BB4-4413-939C-0DA69DB62BD4}" sibTransId="{57CCA511-3716-497F-B77E-669DC3864365}"/>
    <dgm:cxn modelId="{4CC0D6C5-C098-4F98-8E72-A90512E29A9B}" type="presOf" srcId="{7DAC6D65-0914-4D48-9795-A2C7B5B63B3A}" destId="{20BF0214-C721-425B-B2CD-A1F7E97FAAF1}" srcOrd="0" destOrd="0" presId="urn:microsoft.com/office/officeart/2005/8/layout/vList2"/>
    <dgm:cxn modelId="{47B601E4-BFF7-44FE-8F9D-732EA111E284}" srcId="{AF5E9397-B606-488F-82CC-B538303F433D}" destId="{7DAC6D65-0914-4D48-9795-A2C7B5B63B3A}" srcOrd="2" destOrd="0" parTransId="{255D52C1-F3DE-4D47-B14B-596026676023}" sibTransId="{182B0BF6-5151-455F-AEF9-7A36465CB4E9}"/>
    <dgm:cxn modelId="{92FC84B1-3BB8-4EF7-A5E5-DC47F7CBBEBF}" type="presParOf" srcId="{0DAFF803-A9FB-4875-B7AE-C7ECC6A3D66C}" destId="{3163E609-C650-4546-BD7C-CEA4EEB91FD0}" srcOrd="0" destOrd="0" presId="urn:microsoft.com/office/officeart/2005/8/layout/vList2"/>
    <dgm:cxn modelId="{D2EF4CD1-E20C-46D0-812B-2FD743B1DC79}" type="presParOf" srcId="{0DAFF803-A9FB-4875-B7AE-C7ECC6A3D66C}" destId="{4EEBD092-8E97-4AEC-82B3-9BFE9F44256F}" srcOrd="1" destOrd="0" presId="urn:microsoft.com/office/officeart/2005/8/layout/vList2"/>
    <dgm:cxn modelId="{165E6417-1337-42BD-8405-344685EE2AF7}" type="presParOf" srcId="{0DAFF803-A9FB-4875-B7AE-C7ECC6A3D66C}" destId="{A338FA33-F9F6-4A61-9DD4-5A777791E1F4}" srcOrd="2" destOrd="0" presId="urn:microsoft.com/office/officeart/2005/8/layout/vList2"/>
    <dgm:cxn modelId="{416E9315-A2B6-4524-800A-C035A5B27590}" type="presParOf" srcId="{0DAFF803-A9FB-4875-B7AE-C7ECC6A3D66C}" destId="{76E87977-1267-45BE-843E-2C8899A673F2}" srcOrd="3" destOrd="0" presId="urn:microsoft.com/office/officeart/2005/8/layout/vList2"/>
    <dgm:cxn modelId="{0C57CC9A-7E68-495B-99F1-67A5494EFF07}" type="presParOf" srcId="{0DAFF803-A9FB-4875-B7AE-C7ECC6A3D66C}" destId="{20BF0214-C721-425B-B2CD-A1F7E97FAAF1}" srcOrd="4" destOrd="0" presId="urn:microsoft.com/office/officeart/2005/8/layout/vList2"/>
    <dgm:cxn modelId="{1B611FB1-D3A5-4084-AD67-47A870B355EA}" type="presParOf" srcId="{0DAFF803-A9FB-4875-B7AE-C7ECC6A3D66C}" destId="{09BCC65D-D4C5-474D-9361-EC2B85CDAA6A}" srcOrd="5" destOrd="0" presId="urn:microsoft.com/office/officeart/2005/8/layout/vList2"/>
    <dgm:cxn modelId="{21CC7454-9D8D-459D-92DE-A5037F6971B3}" type="presParOf" srcId="{0DAFF803-A9FB-4875-B7AE-C7ECC6A3D66C}" destId="{5E49C5D4-E2B7-46BC-9729-D0A02CD2EC5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9F508F-BF62-42D7-8831-184C7AC7624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033A7F6-4925-4990-ABA1-31107FE8F82F}">
      <dgm:prSet/>
      <dgm:spPr/>
      <dgm:t>
        <a:bodyPr/>
        <a:lstStyle/>
        <a:p>
          <a:r>
            <a:rPr lang="en-US"/>
            <a:t>Student triggers and early warning signs</a:t>
          </a:r>
        </a:p>
      </dgm:t>
    </dgm:pt>
    <dgm:pt modelId="{13A6F6A7-A12D-4C72-A4AC-DF7314DC6FF7}" type="parTrans" cxnId="{E66D08DA-9CA0-4456-A6EA-EE800554FDE1}">
      <dgm:prSet/>
      <dgm:spPr/>
      <dgm:t>
        <a:bodyPr/>
        <a:lstStyle/>
        <a:p>
          <a:endParaRPr lang="en-US"/>
        </a:p>
      </dgm:t>
    </dgm:pt>
    <dgm:pt modelId="{090B9400-E5EB-42E9-BD6B-7F847B9D025D}" type="sibTrans" cxnId="{E66D08DA-9CA0-4456-A6EA-EE800554FDE1}">
      <dgm:prSet/>
      <dgm:spPr/>
      <dgm:t>
        <a:bodyPr/>
        <a:lstStyle/>
        <a:p>
          <a:endParaRPr lang="en-US"/>
        </a:p>
      </dgm:t>
    </dgm:pt>
    <dgm:pt modelId="{9E0CB03B-5607-4248-A939-C8BA4283BBF9}">
      <dgm:prSet/>
      <dgm:spPr/>
      <dgm:t>
        <a:bodyPr/>
        <a:lstStyle/>
        <a:p>
          <a:r>
            <a:rPr lang="en-US"/>
            <a:t>Regulation strategies that work for the child</a:t>
          </a:r>
        </a:p>
      </dgm:t>
    </dgm:pt>
    <dgm:pt modelId="{B5A29060-E4CF-4FEC-B117-2FC7F6A42556}" type="parTrans" cxnId="{0E47326E-5932-4A8E-B596-4F1093696520}">
      <dgm:prSet/>
      <dgm:spPr/>
      <dgm:t>
        <a:bodyPr/>
        <a:lstStyle/>
        <a:p>
          <a:endParaRPr lang="en-US"/>
        </a:p>
      </dgm:t>
    </dgm:pt>
    <dgm:pt modelId="{1297456A-26E8-4507-BD5F-73CC83D3129D}" type="sibTrans" cxnId="{0E47326E-5932-4A8E-B596-4F1093696520}">
      <dgm:prSet/>
      <dgm:spPr/>
      <dgm:t>
        <a:bodyPr/>
        <a:lstStyle/>
        <a:p>
          <a:endParaRPr lang="en-US"/>
        </a:p>
      </dgm:t>
    </dgm:pt>
    <dgm:pt modelId="{D41044E9-629F-49F6-87F7-4C28EBF2DC9E}">
      <dgm:prSet/>
      <dgm:spPr/>
      <dgm:t>
        <a:bodyPr/>
        <a:lstStyle/>
        <a:p>
          <a:r>
            <a:rPr lang="en-US"/>
            <a:t>Adult support strategies</a:t>
          </a:r>
        </a:p>
      </dgm:t>
    </dgm:pt>
    <dgm:pt modelId="{9F8C49D5-49BA-4284-871D-172D9E09873B}" type="parTrans" cxnId="{B659EC5B-34D1-4C06-8947-59A23229C07F}">
      <dgm:prSet/>
      <dgm:spPr/>
      <dgm:t>
        <a:bodyPr/>
        <a:lstStyle/>
        <a:p>
          <a:endParaRPr lang="en-US"/>
        </a:p>
      </dgm:t>
    </dgm:pt>
    <dgm:pt modelId="{7AAA302D-3B35-4DFD-90CF-92D862360A2E}" type="sibTrans" cxnId="{B659EC5B-34D1-4C06-8947-59A23229C07F}">
      <dgm:prSet/>
      <dgm:spPr/>
      <dgm:t>
        <a:bodyPr/>
        <a:lstStyle/>
        <a:p>
          <a:endParaRPr lang="en-US"/>
        </a:p>
      </dgm:t>
    </dgm:pt>
    <dgm:pt modelId="{6FCCA7F7-6404-469E-B031-E256A850A491}">
      <dgm:prSet/>
      <dgm:spPr/>
      <dgm:t>
        <a:bodyPr/>
        <a:lstStyle/>
        <a:p>
          <a:r>
            <a:rPr lang="en-US"/>
            <a:t>Clear routines and consistency</a:t>
          </a:r>
        </a:p>
      </dgm:t>
    </dgm:pt>
    <dgm:pt modelId="{0E393ECD-DA0A-4D34-9125-D5B907E568FD}" type="parTrans" cxnId="{6059C783-83AF-4C33-A634-0980914E12D6}">
      <dgm:prSet/>
      <dgm:spPr/>
      <dgm:t>
        <a:bodyPr/>
        <a:lstStyle/>
        <a:p>
          <a:endParaRPr lang="en-US"/>
        </a:p>
      </dgm:t>
    </dgm:pt>
    <dgm:pt modelId="{23EC4B1E-A0C3-4CBA-9FCA-00D24BF24C3E}" type="sibTrans" cxnId="{6059C783-83AF-4C33-A634-0980914E12D6}">
      <dgm:prSet/>
      <dgm:spPr/>
      <dgm:t>
        <a:bodyPr/>
        <a:lstStyle/>
        <a:p>
          <a:endParaRPr lang="en-US"/>
        </a:p>
      </dgm:t>
    </dgm:pt>
    <dgm:pt modelId="{70B1C1C1-F355-4D71-AF79-A53650AC7D33}">
      <dgm:prSet/>
      <dgm:spPr/>
      <dgm:t>
        <a:bodyPr/>
        <a:lstStyle/>
        <a:p>
          <a:r>
            <a:rPr lang="en-US"/>
            <a:t>Review and adjustment over time</a:t>
          </a:r>
        </a:p>
      </dgm:t>
    </dgm:pt>
    <dgm:pt modelId="{DB72DE3C-0D12-490E-9646-A5102FBAD6C1}" type="parTrans" cxnId="{5D7C7F2C-A744-4DC7-955B-79A412D714B5}">
      <dgm:prSet/>
      <dgm:spPr/>
      <dgm:t>
        <a:bodyPr/>
        <a:lstStyle/>
        <a:p>
          <a:endParaRPr lang="en-US"/>
        </a:p>
      </dgm:t>
    </dgm:pt>
    <dgm:pt modelId="{473A136B-02D5-4DC3-9617-CAE9A651A9E7}" type="sibTrans" cxnId="{5D7C7F2C-A744-4DC7-955B-79A412D714B5}">
      <dgm:prSet/>
      <dgm:spPr/>
      <dgm:t>
        <a:bodyPr/>
        <a:lstStyle/>
        <a:p>
          <a:endParaRPr lang="en-US"/>
        </a:p>
      </dgm:t>
    </dgm:pt>
    <dgm:pt modelId="{4F078DF4-C18D-49C5-9FA2-94E3A756178A}" type="pres">
      <dgm:prSet presAssocID="{F19F508F-BF62-42D7-8831-184C7AC7624C}" presName="linear" presStyleCnt="0">
        <dgm:presLayoutVars>
          <dgm:animLvl val="lvl"/>
          <dgm:resizeHandles val="exact"/>
        </dgm:presLayoutVars>
      </dgm:prSet>
      <dgm:spPr/>
    </dgm:pt>
    <dgm:pt modelId="{22DBCFD4-819A-466A-BC8A-EB7330C1E967}" type="pres">
      <dgm:prSet presAssocID="{2033A7F6-4925-4990-ABA1-31107FE8F82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735DB2D-9C3A-4A8E-B0A4-A97F52BA9E0E}" type="pres">
      <dgm:prSet presAssocID="{090B9400-E5EB-42E9-BD6B-7F847B9D025D}" presName="spacer" presStyleCnt="0"/>
      <dgm:spPr/>
    </dgm:pt>
    <dgm:pt modelId="{6BD23E14-174C-4B69-A3CF-BCA7BE239743}" type="pres">
      <dgm:prSet presAssocID="{9E0CB03B-5607-4248-A939-C8BA4283BBF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95F5AA6-5D09-42EE-B936-E53A669F83B3}" type="pres">
      <dgm:prSet presAssocID="{1297456A-26E8-4507-BD5F-73CC83D3129D}" presName="spacer" presStyleCnt="0"/>
      <dgm:spPr/>
    </dgm:pt>
    <dgm:pt modelId="{1A2B5304-7C65-4826-9F74-1A678A7C5381}" type="pres">
      <dgm:prSet presAssocID="{D41044E9-629F-49F6-87F7-4C28EBF2DC9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3BBE043-669D-432A-8B86-B6936F7F352F}" type="pres">
      <dgm:prSet presAssocID="{7AAA302D-3B35-4DFD-90CF-92D862360A2E}" presName="spacer" presStyleCnt="0"/>
      <dgm:spPr/>
    </dgm:pt>
    <dgm:pt modelId="{D2ED0E4C-32B0-4C34-8997-60F4CDF129DD}" type="pres">
      <dgm:prSet presAssocID="{6FCCA7F7-6404-469E-B031-E256A850A49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0DE32C7-8CEE-4157-9F2F-5DDAFF4DDF88}" type="pres">
      <dgm:prSet presAssocID="{23EC4B1E-A0C3-4CBA-9FCA-00D24BF24C3E}" presName="spacer" presStyleCnt="0"/>
      <dgm:spPr/>
    </dgm:pt>
    <dgm:pt modelId="{FC214A05-94E8-4B33-BACF-A173506E2BD2}" type="pres">
      <dgm:prSet presAssocID="{70B1C1C1-F355-4D71-AF79-A53650AC7D3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D7C7F2C-A744-4DC7-955B-79A412D714B5}" srcId="{F19F508F-BF62-42D7-8831-184C7AC7624C}" destId="{70B1C1C1-F355-4D71-AF79-A53650AC7D33}" srcOrd="4" destOrd="0" parTransId="{DB72DE3C-0D12-490E-9646-A5102FBAD6C1}" sibTransId="{473A136B-02D5-4DC3-9617-CAE9A651A9E7}"/>
    <dgm:cxn modelId="{1631DF40-493A-4DD4-BFFC-BAEC70CE1698}" type="presOf" srcId="{70B1C1C1-F355-4D71-AF79-A53650AC7D33}" destId="{FC214A05-94E8-4B33-BACF-A173506E2BD2}" srcOrd="0" destOrd="0" presId="urn:microsoft.com/office/officeart/2005/8/layout/vList2"/>
    <dgm:cxn modelId="{B659EC5B-34D1-4C06-8947-59A23229C07F}" srcId="{F19F508F-BF62-42D7-8831-184C7AC7624C}" destId="{D41044E9-629F-49F6-87F7-4C28EBF2DC9E}" srcOrd="2" destOrd="0" parTransId="{9F8C49D5-49BA-4284-871D-172D9E09873B}" sibTransId="{7AAA302D-3B35-4DFD-90CF-92D862360A2E}"/>
    <dgm:cxn modelId="{0E47326E-5932-4A8E-B596-4F1093696520}" srcId="{F19F508F-BF62-42D7-8831-184C7AC7624C}" destId="{9E0CB03B-5607-4248-A939-C8BA4283BBF9}" srcOrd="1" destOrd="0" parTransId="{B5A29060-E4CF-4FEC-B117-2FC7F6A42556}" sibTransId="{1297456A-26E8-4507-BD5F-73CC83D3129D}"/>
    <dgm:cxn modelId="{6059C783-83AF-4C33-A634-0980914E12D6}" srcId="{F19F508F-BF62-42D7-8831-184C7AC7624C}" destId="{6FCCA7F7-6404-469E-B031-E256A850A491}" srcOrd="3" destOrd="0" parTransId="{0E393ECD-DA0A-4D34-9125-D5B907E568FD}" sibTransId="{23EC4B1E-A0C3-4CBA-9FCA-00D24BF24C3E}"/>
    <dgm:cxn modelId="{6CAFF084-DC87-4541-807B-F65B1CA8787E}" type="presOf" srcId="{F19F508F-BF62-42D7-8831-184C7AC7624C}" destId="{4F078DF4-C18D-49C5-9FA2-94E3A756178A}" srcOrd="0" destOrd="0" presId="urn:microsoft.com/office/officeart/2005/8/layout/vList2"/>
    <dgm:cxn modelId="{BCC9248E-8901-4606-A185-8889922D76CF}" type="presOf" srcId="{9E0CB03B-5607-4248-A939-C8BA4283BBF9}" destId="{6BD23E14-174C-4B69-A3CF-BCA7BE239743}" srcOrd="0" destOrd="0" presId="urn:microsoft.com/office/officeart/2005/8/layout/vList2"/>
    <dgm:cxn modelId="{0638F398-7A12-461B-B300-FA4A60726E67}" type="presOf" srcId="{6FCCA7F7-6404-469E-B031-E256A850A491}" destId="{D2ED0E4C-32B0-4C34-8997-60F4CDF129DD}" srcOrd="0" destOrd="0" presId="urn:microsoft.com/office/officeart/2005/8/layout/vList2"/>
    <dgm:cxn modelId="{A49957CA-F695-4D92-8C1A-87D4E2743901}" type="presOf" srcId="{D41044E9-629F-49F6-87F7-4C28EBF2DC9E}" destId="{1A2B5304-7C65-4826-9F74-1A678A7C5381}" srcOrd="0" destOrd="0" presId="urn:microsoft.com/office/officeart/2005/8/layout/vList2"/>
    <dgm:cxn modelId="{E66D08DA-9CA0-4456-A6EA-EE800554FDE1}" srcId="{F19F508F-BF62-42D7-8831-184C7AC7624C}" destId="{2033A7F6-4925-4990-ABA1-31107FE8F82F}" srcOrd="0" destOrd="0" parTransId="{13A6F6A7-A12D-4C72-A4AC-DF7314DC6FF7}" sibTransId="{090B9400-E5EB-42E9-BD6B-7F847B9D025D}"/>
    <dgm:cxn modelId="{912061DD-EF03-4D4E-8EB8-EF5418A4C52F}" type="presOf" srcId="{2033A7F6-4925-4990-ABA1-31107FE8F82F}" destId="{22DBCFD4-819A-466A-BC8A-EB7330C1E967}" srcOrd="0" destOrd="0" presId="urn:microsoft.com/office/officeart/2005/8/layout/vList2"/>
    <dgm:cxn modelId="{E1011784-1F55-4905-9417-2CD28B79FAA8}" type="presParOf" srcId="{4F078DF4-C18D-49C5-9FA2-94E3A756178A}" destId="{22DBCFD4-819A-466A-BC8A-EB7330C1E967}" srcOrd="0" destOrd="0" presId="urn:microsoft.com/office/officeart/2005/8/layout/vList2"/>
    <dgm:cxn modelId="{5E21590D-AA0D-41E5-A78E-A9EC4602912D}" type="presParOf" srcId="{4F078DF4-C18D-49C5-9FA2-94E3A756178A}" destId="{E735DB2D-9C3A-4A8E-B0A4-A97F52BA9E0E}" srcOrd="1" destOrd="0" presId="urn:microsoft.com/office/officeart/2005/8/layout/vList2"/>
    <dgm:cxn modelId="{BD71C2CD-F88E-4990-AD05-45C9C55ECF56}" type="presParOf" srcId="{4F078DF4-C18D-49C5-9FA2-94E3A756178A}" destId="{6BD23E14-174C-4B69-A3CF-BCA7BE239743}" srcOrd="2" destOrd="0" presId="urn:microsoft.com/office/officeart/2005/8/layout/vList2"/>
    <dgm:cxn modelId="{658B2289-932B-4296-BE67-E52353CCCFD3}" type="presParOf" srcId="{4F078DF4-C18D-49C5-9FA2-94E3A756178A}" destId="{A95F5AA6-5D09-42EE-B936-E53A669F83B3}" srcOrd="3" destOrd="0" presId="urn:microsoft.com/office/officeart/2005/8/layout/vList2"/>
    <dgm:cxn modelId="{76042384-736D-44E9-92A3-D73E9843FCCD}" type="presParOf" srcId="{4F078DF4-C18D-49C5-9FA2-94E3A756178A}" destId="{1A2B5304-7C65-4826-9F74-1A678A7C5381}" srcOrd="4" destOrd="0" presId="urn:microsoft.com/office/officeart/2005/8/layout/vList2"/>
    <dgm:cxn modelId="{1B31B3B7-F1BD-443B-931C-351A0E176D59}" type="presParOf" srcId="{4F078DF4-C18D-49C5-9FA2-94E3A756178A}" destId="{23BBE043-669D-432A-8B86-B6936F7F352F}" srcOrd="5" destOrd="0" presId="urn:microsoft.com/office/officeart/2005/8/layout/vList2"/>
    <dgm:cxn modelId="{B33AA897-B75F-4EE2-A31A-A60460578AC8}" type="presParOf" srcId="{4F078DF4-C18D-49C5-9FA2-94E3A756178A}" destId="{D2ED0E4C-32B0-4C34-8997-60F4CDF129DD}" srcOrd="6" destOrd="0" presId="urn:microsoft.com/office/officeart/2005/8/layout/vList2"/>
    <dgm:cxn modelId="{03D1377F-9D37-4686-94AA-868E5A945B81}" type="presParOf" srcId="{4F078DF4-C18D-49C5-9FA2-94E3A756178A}" destId="{D0DE32C7-8CEE-4157-9F2F-5DDAFF4DDF88}" srcOrd="7" destOrd="0" presId="urn:microsoft.com/office/officeart/2005/8/layout/vList2"/>
    <dgm:cxn modelId="{2A392840-39BE-464E-A392-296F1D8001F6}" type="presParOf" srcId="{4F078DF4-C18D-49C5-9FA2-94E3A756178A}" destId="{FC214A05-94E8-4B33-BACF-A173506E2B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8DE51B-4F9E-49AE-BF75-D4B5A3AC6A1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EDD1EA4-20AB-4B56-9842-2134078EC3EC}">
      <dgm:prSet/>
      <dgm:spPr/>
      <dgm:t>
        <a:bodyPr/>
        <a:lstStyle/>
        <a:p>
          <a:r>
            <a:rPr lang="en-US"/>
            <a:t>Teach regulation strategies explicitly</a:t>
          </a:r>
        </a:p>
      </dgm:t>
    </dgm:pt>
    <dgm:pt modelId="{165A4CBD-C089-4D0C-9E52-0B05C95789ED}" type="parTrans" cxnId="{659CFE8B-5867-4A93-A290-90988B0BA561}">
      <dgm:prSet/>
      <dgm:spPr/>
      <dgm:t>
        <a:bodyPr/>
        <a:lstStyle/>
        <a:p>
          <a:endParaRPr lang="en-US"/>
        </a:p>
      </dgm:t>
    </dgm:pt>
    <dgm:pt modelId="{93B31F21-C6C2-4655-85E5-BB4F6BB735D4}" type="sibTrans" cxnId="{659CFE8B-5867-4A93-A290-90988B0BA561}">
      <dgm:prSet/>
      <dgm:spPr/>
      <dgm:t>
        <a:bodyPr/>
        <a:lstStyle/>
        <a:p>
          <a:endParaRPr lang="en-US"/>
        </a:p>
      </dgm:t>
    </dgm:pt>
    <dgm:pt modelId="{CF3C0229-8CAC-48F5-A7FF-59E06675B09D}">
      <dgm:prSet/>
      <dgm:spPr/>
      <dgm:t>
        <a:bodyPr/>
        <a:lstStyle/>
        <a:p>
          <a:r>
            <a:rPr lang="en-US"/>
            <a:t>Model calm and regulated behaviour</a:t>
          </a:r>
        </a:p>
      </dgm:t>
    </dgm:pt>
    <dgm:pt modelId="{CB6BD145-838D-4166-9D54-58E118885B0A}" type="parTrans" cxnId="{F8F3DE25-1A7C-4BB6-8453-83D8677207B8}">
      <dgm:prSet/>
      <dgm:spPr/>
      <dgm:t>
        <a:bodyPr/>
        <a:lstStyle/>
        <a:p>
          <a:endParaRPr lang="en-US"/>
        </a:p>
      </dgm:t>
    </dgm:pt>
    <dgm:pt modelId="{6A1D517E-A0BA-4716-B914-6B577F4A17CA}" type="sibTrans" cxnId="{F8F3DE25-1A7C-4BB6-8453-83D8677207B8}">
      <dgm:prSet/>
      <dgm:spPr/>
      <dgm:t>
        <a:bodyPr/>
        <a:lstStyle/>
        <a:p>
          <a:endParaRPr lang="en-US"/>
        </a:p>
      </dgm:t>
    </dgm:pt>
    <dgm:pt modelId="{24F7F9D5-70E5-474D-8645-16282013300F}">
      <dgm:prSet/>
      <dgm:spPr/>
      <dgm:t>
        <a:bodyPr/>
        <a:lstStyle/>
        <a:p>
          <a:r>
            <a:rPr lang="en-US"/>
            <a:t>Allow choice and flexibility</a:t>
          </a:r>
        </a:p>
      </dgm:t>
    </dgm:pt>
    <dgm:pt modelId="{D6185565-9F31-464C-BA9D-2444712BC38A}" type="parTrans" cxnId="{AFCE6782-9862-47AF-B9D3-03B3BFD5448F}">
      <dgm:prSet/>
      <dgm:spPr/>
      <dgm:t>
        <a:bodyPr/>
        <a:lstStyle/>
        <a:p>
          <a:endParaRPr lang="en-US"/>
        </a:p>
      </dgm:t>
    </dgm:pt>
    <dgm:pt modelId="{7CC9F15A-0C1C-4A82-867F-4B6B1989A9F0}" type="sibTrans" cxnId="{AFCE6782-9862-47AF-B9D3-03B3BFD5448F}">
      <dgm:prSet/>
      <dgm:spPr/>
      <dgm:t>
        <a:bodyPr/>
        <a:lstStyle/>
        <a:p>
          <a:endParaRPr lang="en-US"/>
        </a:p>
      </dgm:t>
    </dgm:pt>
    <dgm:pt modelId="{B493A1DE-F4D6-44FA-8746-BB86745132E5}">
      <dgm:prSet/>
      <dgm:spPr/>
      <dgm:t>
        <a:bodyPr/>
        <a:lstStyle/>
        <a:p>
          <a:r>
            <a:rPr lang="en-US"/>
            <a:t>Embed strategies into daily routines</a:t>
          </a:r>
        </a:p>
      </dgm:t>
    </dgm:pt>
    <dgm:pt modelId="{BEB40607-CBC4-4541-89BE-A11F0A561F71}" type="parTrans" cxnId="{50AB5D8C-C4E9-4321-AD53-79CB877AA955}">
      <dgm:prSet/>
      <dgm:spPr/>
      <dgm:t>
        <a:bodyPr/>
        <a:lstStyle/>
        <a:p>
          <a:endParaRPr lang="en-US"/>
        </a:p>
      </dgm:t>
    </dgm:pt>
    <dgm:pt modelId="{8A964AF5-4C04-4384-A6CF-169D8E30ABE4}" type="sibTrans" cxnId="{50AB5D8C-C4E9-4321-AD53-79CB877AA955}">
      <dgm:prSet/>
      <dgm:spPr/>
      <dgm:t>
        <a:bodyPr/>
        <a:lstStyle/>
        <a:p>
          <a:endParaRPr lang="en-US"/>
        </a:p>
      </dgm:t>
    </dgm:pt>
    <dgm:pt modelId="{8F2CE502-6987-4BBA-BD7F-3BCC5B820204}">
      <dgm:prSet/>
      <dgm:spPr/>
      <dgm:t>
        <a:bodyPr/>
        <a:lstStyle/>
        <a:p>
          <a:r>
            <a:rPr lang="en-US"/>
            <a:t>Collaborate with support staff</a:t>
          </a:r>
          <a:r>
            <a:rPr lang="en-GB"/>
            <a:t> – and supply Teachers</a:t>
          </a:r>
          <a:endParaRPr lang="en-US"/>
        </a:p>
      </dgm:t>
    </dgm:pt>
    <dgm:pt modelId="{7F858D17-DCC9-4843-9E17-4350413C0C1F}" type="parTrans" cxnId="{C2F16EE9-F2CB-4867-93A7-52F0905237CB}">
      <dgm:prSet/>
      <dgm:spPr/>
      <dgm:t>
        <a:bodyPr/>
        <a:lstStyle/>
        <a:p>
          <a:endParaRPr lang="en-US"/>
        </a:p>
      </dgm:t>
    </dgm:pt>
    <dgm:pt modelId="{2F624ECF-8E7F-4ADA-BAD4-F458113DC8CF}" type="sibTrans" cxnId="{C2F16EE9-F2CB-4867-93A7-52F0905237CB}">
      <dgm:prSet/>
      <dgm:spPr/>
      <dgm:t>
        <a:bodyPr/>
        <a:lstStyle/>
        <a:p>
          <a:endParaRPr lang="en-US"/>
        </a:p>
      </dgm:t>
    </dgm:pt>
    <dgm:pt modelId="{8F9BC8D6-EE2F-4098-9E62-EB31AFDAEA34}" type="pres">
      <dgm:prSet presAssocID="{2C8DE51B-4F9E-49AE-BF75-D4B5A3AC6A13}" presName="root" presStyleCnt="0">
        <dgm:presLayoutVars>
          <dgm:dir/>
          <dgm:resizeHandles val="exact"/>
        </dgm:presLayoutVars>
      </dgm:prSet>
      <dgm:spPr/>
    </dgm:pt>
    <dgm:pt modelId="{D50C7DF5-F0AF-4989-9F4E-2267DC6BDEBB}" type="pres">
      <dgm:prSet presAssocID="{6EDD1EA4-20AB-4B56-9842-2134078EC3EC}" presName="compNode" presStyleCnt="0"/>
      <dgm:spPr/>
    </dgm:pt>
    <dgm:pt modelId="{E4ADC5AD-349A-4ECA-A8DE-A04AED0A6686}" type="pres">
      <dgm:prSet presAssocID="{6EDD1EA4-20AB-4B56-9842-2134078EC3EC}" presName="bgRect" presStyleLbl="bgShp" presStyleIdx="0" presStyleCnt="5"/>
      <dgm:spPr/>
    </dgm:pt>
    <dgm:pt modelId="{23B05EE1-14FB-43F1-BC97-C7884569151E}" type="pres">
      <dgm:prSet presAssocID="{6EDD1EA4-20AB-4B56-9842-2134078EC3E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65352FC7-71FF-42FF-984E-83D85CAAAA33}" type="pres">
      <dgm:prSet presAssocID="{6EDD1EA4-20AB-4B56-9842-2134078EC3EC}" presName="spaceRect" presStyleCnt="0"/>
      <dgm:spPr/>
    </dgm:pt>
    <dgm:pt modelId="{00116EE6-8437-448E-94D0-B1E1340B4CA5}" type="pres">
      <dgm:prSet presAssocID="{6EDD1EA4-20AB-4B56-9842-2134078EC3EC}" presName="parTx" presStyleLbl="revTx" presStyleIdx="0" presStyleCnt="5">
        <dgm:presLayoutVars>
          <dgm:chMax val="0"/>
          <dgm:chPref val="0"/>
        </dgm:presLayoutVars>
      </dgm:prSet>
      <dgm:spPr/>
    </dgm:pt>
    <dgm:pt modelId="{45115BF2-2373-4252-9FB3-0CC5F4ECFD58}" type="pres">
      <dgm:prSet presAssocID="{93B31F21-C6C2-4655-85E5-BB4F6BB735D4}" presName="sibTrans" presStyleCnt="0"/>
      <dgm:spPr/>
    </dgm:pt>
    <dgm:pt modelId="{D2C89FD8-E1AB-4531-A1A0-65D49922E285}" type="pres">
      <dgm:prSet presAssocID="{CF3C0229-8CAC-48F5-A7FF-59E06675B09D}" presName="compNode" presStyleCnt="0"/>
      <dgm:spPr/>
    </dgm:pt>
    <dgm:pt modelId="{78CCF06D-6DD6-40A7-9838-11CEC87C0846}" type="pres">
      <dgm:prSet presAssocID="{CF3C0229-8CAC-48F5-A7FF-59E06675B09D}" presName="bgRect" presStyleLbl="bgShp" presStyleIdx="1" presStyleCnt="5"/>
      <dgm:spPr/>
    </dgm:pt>
    <dgm:pt modelId="{87AD3ADD-5433-4161-AFD5-89A361B76149}" type="pres">
      <dgm:prSet presAssocID="{CF3C0229-8CAC-48F5-A7FF-59E06675B09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D186461A-6E88-4C90-B78C-CB7BC45D0182}" type="pres">
      <dgm:prSet presAssocID="{CF3C0229-8CAC-48F5-A7FF-59E06675B09D}" presName="spaceRect" presStyleCnt="0"/>
      <dgm:spPr/>
    </dgm:pt>
    <dgm:pt modelId="{AAEB9F5F-9D21-4AD3-9254-6286620CD1C4}" type="pres">
      <dgm:prSet presAssocID="{CF3C0229-8CAC-48F5-A7FF-59E06675B09D}" presName="parTx" presStyleLbl="revTx" presStyleIdx="1" presStyleCnt="5">
        <dgm:presLayoutVars>
          <dgm:chMax val="0"/>
          <dgm:chPref val="0"/>
        </dgm:presLayoutVars>
      </dgm:prSet>
      <dgm:spPr/>
    </dgm:pt>
    <dgm:pt modelId="{53EF5BC3-5CA6-4111-AD27-3A18AA2B6E8F}" type="pres">
      <dgm:prSet presAssocID="{6A1D517E-A0BA-4716-B914-6B577F4A17CA}" presName="sibTrans" presStyleCnt="0"/>
      <dgm:spPr/>
    </dgm:pt>
    <dgm:pt modelId="{E5839712-DCA4-42D6-A7F4-E23F5D251F58}" type="pres">
      <dgm:prSet presAssocID="{24F7F9D5-70E5-474D-8645-16282013300F}" presName="compNode" presStyleCnt="0"/>
      <dgm:spPr/>
    </dgm:pt>
    <dgm:pt modelId="{31BDAD53-884B-4177-90C1-D8E9977023C6}" type="pres">
      <dgm:prSet presAssocID="{24F7F9D5-70E5-474D-8645-16282013300F}" presName="bgRect" presStyleLbl="bgShp" presStyleIdx="2" presStyleCnt="5"/>
      <dgm:spPr/>
    </dgm:pt>
    <dgm:pt modelId="{03F24409-6AEC-4F14-A4B4-4D320DCDDE41}" type="pres">
      <dgm:prSet presAssocID="{24F7F9D5-70E5-474D-8645-16282013300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D1B2655-D859-417B-B8E4-113F85A9A902}" type="pres">
      <dgm:prSet presAssocID="{24F7F9D5-70E5-474D-8645-16282013300F}" presName="spaceRect" presStyleCnt="0"/>
      <dgm:spPr/>
    </dgm:pt>
    <dgm:pt modelId="{733A49CE-3BAC-483E-895F-55F8F755FBA2}" type="pres">
      <dgm:prSet presAssocID="{24F7F9D5-70E5-474D-8645-16282013300F}" presName="parTx" presStyleLbl="revTx" presStyleIdx="2" presStyleCnt="5">
        <dgm:presLayoutVars>
          <dgm:chMax val="0"/>
          <dgm:chPref val="0"/>
        </dgm:presLayoutVars>
      </dgm:prSet>
      <dgm:spPr/>
    </dgm:pt>
    <dgm:pt modelId="{37D5E6E6-B481-4D37-81EA-0D56B2E6F0DD}" type="pres">
      <dgm:prSet presAssocID="{7CC9F15A-0C1C-4A82-867F-4B6B1989A9F0}" presName="sibTrans" presStyleCnt="0"/>
      <dgm:spPr/>
    </dgm:pt>
    <dgm:pt modelId="{41829710-7303-45CC-9654-4C0879988F88}" type="pres">
      <dgm:prSet presAssocID="{B493A1DE-F4D6-44FA-8746-BB86745132E5}" presName="compNode" presStyleCnt="0"/>
      <dgm:spPr/>
    </dgm:pt>
    <dgm:pt modelId="{7FF59E88-C927-467B-B15A-13DDC62A56AE}" type="pres">
      <dgm:prSet presAssocID="{B493A1DE-F4D6-44FA-8746-BB86745132E5}" presName="bgRect" presStyleLbl="bgShp" presStyleIdx="3" presStyleCnt="5"/>
      <dgm:spPr/>
    </dgm:pt>
    <dgm:pt modelId="{6E478A97-9D05-4598-8538-5D1B2EB6C969}" type="pres">
      <dgm:prSet presAssocID="{B493A1DE-F4D6-44FA-8746-BB86745132E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CB577451-B00B-4CF1-8385-3DF1774467B5}" type="pres">
      <dgm:prSet presAssocID="{B493A1DE-F4D6-44FA-8746-BB86745132E5}" presName="spaceRect" presStyleCnt="0"/>
      <dgm:spPr/>
    </dgm:pt>
    <dgm:pt modelId="{7AA5B5D9-AF87-431E-A0AE-F11837BAB56B}" type="pres">
      <dgm:prSet presAssocID="{B493A1DE-F4D6-44FA-8746-BB86745132E5}" presName="parTx" presStyleLbl="revTx" presStyleIdx="3" presStyleCnt="5">
        <dgm:presLayoutVars>
          <dgm:chMax val="0"/>
          <dgm:chPref val="0"/>
        </dgm:presLayoutVars>
      </dgm:prSet>
      <dgm:spPr/>
    </dgm:pt>
    <dgm:pt modelId="{DA02BA4A-7505-47F0-B540-3CC29AAE8799}" type="pres">
      <dgm:prSet presAssocID="{8A964AF5-4C04-4384-A6CF-169D8E30ABE4}" presName="sibTrans" presStyleCnt="0"/>
      <dgm:spPr/>
    </dgm:pt>
    <dgm:pt modelId="{A9195433-F01A-4E92-A402-6A838882314D}" type="pres">
      <dgm:prSet presAssocID="{8F2CE502-6987-4BBA-BD7F-3BCC5B820204}" presName="compNode" presStyleCnt="0"/>
      <dgm:spPr/>
    </dgm:pt>
    <dgm:pt modelId="{3B57A585-40D2-4E32-A4C1-3BA67622C62D}" type="pres">
      <dgm:prSet presAssocID="{8F2CE502-6987-4BBA-BD7F-3BCC5B820204}" presName="bgRect" presStyleLbl="bgShp" presStyleIdx="4" presStyleCnt="5"/>
      <dgm:spPr/>
    </dgm:pt>
    <dgm:pt modelId="{37C33ABC-A9A0-465C-AD64-AC6744C05C17}" type="pres">
      <dgm:prSet presAssocID="{8F2CE502-6987-4BBA-BD7F-3BCC5B82020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F3D05CF-0968-471D-8C55-1FEE5CAC0E3C}" type="pres">
      <dgm:prSet presAssocID="{8F2CE502-6987-4BBA-BD7F-3BCC5B820204}" presName="spaceRect" presStyleCnt="0"/>
      <dgm:spPr/>
    </dgm:pt>
    <dgm:pt modelId="{DC9054CF-83A7-4705-964E-B9F11FADC8CE}" type="pres">
      <dgm:prSet presAssocID="{8F2CE502-6987-4BBA-BD7F-3BCC5B82020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4A70617-9C6C-4917-A6F9-83D4E6B15E0B}" type="presOf" srcId="{B493A1DE-F4D6-44FA-8746-BB86745132E5}" destId="{7AA5B5D9-AF87-431E-A0AE-F11837BAB56B}" srcOrd="0" destOrd="0" presId="urn:microsoft.com/office/officeart/2018/2/layout/IconVerticalSolidList"/>
    <dgm:cxn modelId="{F8F3DE25-1A7C-4BB6-8453-83D8677207B8}" srcId="{2C8DE51B-4F9E-49AE-BF75-D4B5A3AC6A13}" destId="{CF3C0229-8CAC-48F5-A7FF-59E06675B09D}" srcOrd="1" destOrd="0" parTransId="{CB6BD145-838D-4166-9D54-58E118885B0A}" sibTransId="{6A1D517E-A0BA-4716-B914-6B577F4A17CA}"/>
    <dgm:cxn modelId="{0A1C7166-3DD3-436C-9CA4-10906B30FC89}" type="presOf" srcId="{6EDD1EA4-20AB-4B56-9842-2134078EC3EC}" destId="{00116EE6-8437-448E-94D0-B1E1340B4CA5}" srcOrd="0" destOrd="0" presId="urn:microsoft.com/office/officeart/2018/2/layout/IconVerticalSolidList"/>
    <dgm:cxn modelId="{655EAB47-9DF3-4516-A9AE-656B3780715B}" type="presOf" srcId="{24F7F9D5-70E5-474D-8645-16282013300F}" destId="{733A49CE-3BAC-483E-895F-55F8F755FBA2}" srcOrd="0" destOrd="0" presId="urn:microsoft.com/office/officeart/2018/2/layout/IconVerticalSolidList"/>
    <dgm:cxn modelId="{AFCE6782-9862-47AF-B9D3-03B3BFD5448F}" srcId="{2C8DE51B-4F9E-49AE-BF75-D4B5A3AC6A13}" destId="{24F7F9D5-70E5-474D-8645-16282013300F}" srcOrd="2" destOrd="0" parTransId="{D6185565-9F31-464C-BA9D-2444712BC38A}" sibTransId="{7CC9F15A-0C1C-4A82-867F-4B6B1989A9F0}"/>
    <dgm:cxn modelId="{659CFE8B-5867-4A93-A290-90988B0BA561}" srcId="{2C8DE51B-4F9E-49AE-BF75-D4B5A3AC6A13}" destId="{6EDD1EA4-20AB-4B56-9842-2134078EC3EC}" srcOrd="0" destOrd="0" parTransId="{165A4CBD-C089-4D0C-9E52-0B05C95789ED}" sibTransId="{93B31F21-C6C2-4655-85E5-BB4F6BB735D4}"/>
    <dgm:cxn modelId="{50AB5D8C-C4E9-4321-AD53-79CB877AA955}" srcId="{2C8DE51B-4F9E-49AE-BF75-D4B5A3AC6A13}" destId="{B493A1DE-F4D6-44FA-8746-BB86745132E5}" srcOrd="3" destOrd="0" parTransId="{BEB40607-CBC4-4541-89BE-A11F0A561F71}" sibTransId="{8A964AF5-4C04-4384-A6CF-169D8E30ABE4}"/>
    <dgm:cxn modelId="{8E94469B-6ABE-4CEC-BBD5-1C5A488D3B3F}" type="presOf" srcId="{8F2CE502-6987-4BBA-BD7F-3BCC5B820204}" destId="{DC9054CF-83A7-4705-964E-B9F11FADC8CE}" srcOrd="0" destOrd="0" presId="urn:microsoft.com/office/officeart/2018/2/layout/IconVerticalSolidList"/>
    <dgm:cxn modelId="{F3FE43E7-4680-443E-8682-6A0ABA6EC597}" type="presOf" srcId="{CF3C0229-8CAC-48F5-A7FF-59E06675B09D}" destId="{AAEB9F5F-9D21-4AD3-9254-6286620CD1C4}" srcOrd="0" destOrd="0" presId="urn:microsoft.com/office/officeart/2018/2/layout/IconVerticalSolidList"/>
    <dgm:cxn modelId="{C2F16EE9-F2CB-4867-93A7-52F0905237CB}" srcId="{2C8DE51B-4F9E-49AE-BF75-D4B5A3AC6A13}" destId="{8F2CE502-6987-4BBA-BD7F-3BCC5B820204}" srcOrd="4" destOrd="0" parTransId="{7F858D17-DCC9-4843-9E17-4350413C0C1F}" sibTransId="{2F624ECF-8E7F-4ADA-BAD4-F458113DC8CF}"/>
    <dgm:cxn modelId="{146008F2-E718-4E92-85BC-190C9B1ED3C8}" type="presOf" srcId="{2C8DE51B-4F9E-49AE-BF75-D4B5A3AC6A13}" destId="{8F9BC8D6-EE2F-4098-9E62-EB31AFDAEA34}" srcOrd="0" destOrd="0" presId="urn:microsoft.com/office/officeart/2018/2/layout/IconVerticalSolidList"/>
    <dgm:cxn modelId="{3D40042E-A5D9-4F09-ABF3-4CB885075287}" type="presParOf" srcId="{8F9BC8D6-EE2F-4098-9E62-EB31AFDAEA34}" destId="{D50C7DF5-F0AF-4989-9F4E-2267DC6BDEBB}" srcOrd="0" destOrd="0" presId="urn:microsoft.com/office/officeart/2018/2/layout/IconVerticalSolidList"/>
    <dgm:cxn modelId="{C188A1EE-4AB0-417E-9D64-ADE3850C18C7}" type="presParOf" srcId="{D50C7DF5-F0AF-4989-9F4E-2267DC6BDEBB}" destId="{E4ADC5AD-349A-4ECA-A8DE-A04AED0A6686}" srcOrd="0" destOrd="0" presId="urn:microsoft.com/office/officeart/2018/2/layout/IconVerticalSolidList"/>
    <dgm:cxn modelId="{DD6A6AC2-7954-4E12-8314-9270D17448D5}" type="presParOf" srcId="{D50C7DF5-F0AF-4989-9F4E-2267DC6BDEBB}" destId="{23B05EE1-14FB-43F1-BC97-C7884569151E}" srcOrd="1" destOrd="0" presId="urn:microsoft.com/office/officeart/2018/2/layout/IconVerticalSolidList"/>
    <dgm:cxn modelId="{861CF6A8-522D-43B7-896A-D96AEAB0C262}" type="presParOf" srcId="{D50C7DF5-F0AF-4989-9F4E-2267DC6BDEBB}" destId="{65352FC7-71FF-42FF-984E-83D85CAAAA33}" srcOrd="2" destOrd="0" presId="urn:microsoft.com/office/officeart/2018/2/layout/IconVerticalSolidList"/>
    <dgm:cxn modelId="{126F2EED-4BC3-4A20-87F8-E62E3B74DDE8}" type="presParOf" srcId="{D50C7DF5-F0AF-4989-9F4E-2267DC6BDEBB}" destId="{00116EE6-8437-448E-94D0-B1E1340B4CA5}" srcOrd="3" destOrd="0" presId="urn:microsoft.com/office/officeart/2018/2/layout/IconVerticalSolidList"/>
    <dgm:cxn modelId="{753B2032-2D20-4AC4-8F23-E322D8BEC39F}" type="presParOf" srcId="{8F9BC8D6-EE2F-4098-9E62-EB31AFDAEA34}" destId="{45115BF2-2373-4252-9FB3-0CC5F4ECFD58}" srcOrd="1" destOrd="0" presId="urn:microsoft.com/office/officeart/2018/2/layout/IconVerticalSolidList"/>
    <dgm:cxn modelId="{B9D2749D-5FF6-47FD-B2E2-90251DBA770D}" type="presParOf" srcId="{8F9BC8D6-EE2F-4098-9E62-EB31AFDAEA34}" destId="{D2C89FD8-E1AB-4531-A1A0-65D49922E285}" srcOrd="2" destOrd="0" presId="urn:microsoft.com/office/officeart/2018/2/layout/IconVerticalSolidList"/>
    <dgm:cxn modelId="{C34364DD-2254-438F-9823-F55958C8FC41}" type="presParOf" srcId="{D2C89FD8-E1AB-4531-A1A0-65D49922E285}" destId="{78CCF06D-6DD6-40A7-9838-11CEC87C0846}" srcOrd="0" destOrd="0" presId="urn:microsoft.com/office/officeart/2018/2/layout/IconVerticalSolidList"/>
    <dgm:cxn modelId="{5798981D-FF50-4CB8-9C26-49FAF876A837}" type="presParOf" srcId="{D2C89FD8-E1AB-4531-A1A0-65D49922E285}" destId="{87AD3ADD-5433-4161-AFD5-89A361B76149}" srcOrd="1" destOrd="0" presId="urn:microsoft.com/office/officeart/2018/2/layout/IconVerticalSolidList"/>
    <dgm:cxn modelId="{DEE4939F-F10A-48DF-B710-261BEDE3A7E5}" type="presParOf" srcId="{D2C89FD8-E1AB-4531-A1A0-65D49922E285}" destId="{D186461A-6E88-4C90-B78C-CB7BC45D0182}" srcOrd="2" destOrd="0" presId="urn:microsoft.com/office/officeart/2018/2/layout/IconVerticalSolidList"/>
    <dgm:cxn modelId="{65F905AD-0D7E-4E9E-BD7C-EF7ACDB43C75}" type="presParOf" srcId="{D2C89FD8-E1AB-4531-A1A0-65D49922E285}" destId="{AAEB9F5F-9D21-4AD3-9254-6286620CD1C4}" srcOrd="3" destOrd="0" presId="urn:microsoft.com/office/officeart/2018/2/layout/IconVerticalSolidList"/>
    <dgm:cxn modelId="{8DB33C4E-BF8F-4E79-A674-0CAE1277B3A2}" type="presParOf" srcId="{8F9BC8D6-EE2F-4098-9E62-EB31AFDAEA34}" destId="{53EF5BC3-5CA6-4111-AD27-3A18AA2B6E8F}" srcOrd="3" destOrd="0" presId="urn:microsoft.com/office/officeart/2018/2/layout/IconVerticalSolidList"/>
    <dgm:cxn modelId="{505E7139-A0AC-459F-9E5D-9D1BFF9B06FA}" type="presParOf" srcId="{8F9BC8D6-EE2F-4098-9E62-EB31AFDAEA34}" destId="{E5839712-DCA4-42D6-A7F4-E23F5D251F58}" srcOrd="4" destOrd="0" presId="urn:microsoft.com/office/officeart/2018/2/layout/IconVerticalSolidList"/>
    <dgm:cxn modelId="{0567F617-9CDF-4B39-8A6C-18AB84F2E069}" type="presParOf" srcId="{E5839712-DCA4-42D6-A7F4-E23F5D251F58}" destId="{31BDAD53-884B-4177-90C1-D8E9977023C6}" srcOrd="0" destOrd="0" presId="urn:microsoft.com/office/officeart/2018/2/layout/IconVerticalSolidList"/>
    <dgm:cxn modelId="{5EFF73D6-EE2D-49D6-9E8C-6BDFEF70EC77}" type="presParOf" srcId="{E5839712-DCA4-42D6-A7F4-E23F5D251F58}" destId="{03F24409-6AEC-4F14-A4B4-4D320DCDDE41}" srcOrd="1" destOrd="0" presId="urn:microsoft.com/office/officeart/2018/2/layout/IconVerticalSolidList"/>
    <dgm:cxn modelId="{7E4EC215-AF1D-4B6D-9267-AF1CD2C02FA2}" type="presParOf" srcId="{E5839712-DCA4-42D6-A7F4-E23F5D251F58}" destId="{AD1B2655-D859-417B-B8E4-113F85A9A902}" srcOrd="2" destOrd="0" presId="urn:microsoft.com/office/officeart/2018/2/layout/IconVerticalSolidList"/>
    <dgm:cxn modelId="{EDD7F6BA-5320-4E57-974F-61014BDE49DD}" type="presParOf" srcId="{E5839712-DCA4-42D6-A7F4-E23F5D251F58}" destId="{733A49CE-3BAC-483E-895F-55F8F755FBA2}" srcOrd="3" destOrd="0" presId="urn:microsoft.com/office/officeart/2018/2/layout/IconVerticalSolidList"/>
    <dgm:cxn modelId="{199EFDE4-BF3A-4C3F-93A6-2579FDA3D6DC}" type="presParOf" srcId="{8F9BC8D6-EE2F-4098-9E62-EB31AFDAEA34}" destId="{37D5E6E6-B481-4D37-81EA-0D56B2E6F0DD}" srcOrd="5" destOrd="0" presId="urn:microsoft.com/office/officeart/2018/2/layout/IconVerticalSolidList"/>
    <dgm:cxn modelId="{36F609F0-C74B-4C3D-A2FF-72A875A8B842}" type="presParOf" srcId="{8F9BC8D6-EE2F-4098-9E62-EB31AFDAEA34}" destId="{41829710-7303-45CC-9654-4C0879988F88}" srcOrd="6" destOrd="0" presId="urn:microsoft.com/office/officeart/2018/2/layout/IconVerticalSolidList"/>
    <dgm:cxn modelId="{51D2EE8B-CCF6-46D6-BF07-59613512D256}" type="presParOf" srcId="{41829710-7303-45CC-9654-4C0879988F88}" destId="{7FF59E88-C927-467B-B15A-13DDC62A56AE}" srcOrd="0" destOrd="0" presId="urn:microsoft.com/office/officeart/2018/2/layout/IconVerticalSolidList"/>
    <dgm:cxn modelId="{9B1A315C-467F-427E-9F86-5AD8E1F09B0E}" type="presParOf" srcId="{41829710-7303-45CC-9654-4C0879988F88}" destId="{6E478A97-9D05-4598-8538-5D1B2EB6C969}" srcOrd="1" destOrd="0" presId="urn:microsoft.com/office/officeart/2018/2/layout/IconVerticalSolidList"/>
    <dgm:cxn modelId="{3DCD4DDA-B7E2-47B6-A00B-1C6765276F57}" type="presParOf" srcId="{41829710-7303-45CC-9654-4C0879988F88}" destId="{CB577451-B00B-4CF1-8385-3DF1774467B5}" srcOrd="2" destOrd="0" presId="urn:microsoft.com/office/officeart/2018/2/layout/IconVerticalSolidList"/>
    <dgm:cxn modelId="{806F1062-DD2B-4D51-8099-698AA4AC2FDA}" type="presParOf" srcId="{41829710-7303-45CC-9654-4C0879988F88}" destId="{7AA5B5D9-AF87-431E-A0AE-F11837BAB56B}" srcOrd="3" destOrd="0" presId="urn:microsoft.com/office/officeart/2018/2/layout/IconVerticalSolidList"/>
    <dgm:cxn modelId="{0C3EAA04-7B05-4A40-A53C-04521A13C0BC}" type="presParOf" srcId="{8F9BC8D6-EE2F-4098-9E62-EB31AFDAEA34}" destId="{DA02BA4A-7505-47F0-B540-3CC29AAE8799}" srcOrd="7" destOrd="0" presId="urn:microsoft.com/office/officeart/2018/2/layout/IconVerticalSolidList"/>
    <dgm:cxn modelId="{83FE2381-7668-4540-B023-C9BCF7B53EE1}" type="presParOf" srcId="{8F9BC8D6-EE2F-4098-9E62-EB31AFDAEA34}" destId="{A9195433-F01A-4E92-A402-6A838882314D}" srcOrd="8" destOrd="0" presId="urn:microsoft.com/office/officeart/2018/2/layout/IconVerticalSolidList"/>
    <dgm:cxn modelId="{54303CE0-CFBC-4CFD-90F9-393383C870BA}" type="presParOf" srcId="{A9195433-F01A-4E92-A402-6A838882314D}" destId="{3B57A585-40D2-4E32-A4C1-3BA67622C62D}" srcOrd="0" destOrd="0" presId="urn:microsoft.com/office/officeart/2018/2/layout/IconVerticalSolidList"/>
    <dgm:cxn modelId="{6F82FA79-55A2-4751-87EA-EB25A6A46A94}" type="presParOf" srcId="{A9195433-F01A-4E92-A402-6A838882314D}" destId="{37C33ABC-A9A0-465C-AD64-AC6744C05C17}" srcOrd="1" destOrd="0" presId="urn:microsoft.com/office/officeart/2018/2/layout/IconVerticalSolidList"/>
    <dgm:cxn modelId="{18DC299A-6C1B-4F1A-B168-CC29539D37F9}" type="presParOf" srcId="{A9195433-F01A-4E92-A402-6A838882314D}" destId="{1F3D05CF-0968-471D-8C55-1FEE5CAC0E3C}" srcOrd="2" destOrd="0" presId="urn:microsoft.com/office/officeart/2018/2/layout/IconVerticalSolidList"/>
    <dgm:cxn modelId="{9409F8D2-B169-480F-910C-E9D077EDC7DD}" type="presParOf" srcId="{A9195433-F01A-4E92-A402-6A838882314D}" destId="{DC9054CF-83A7-4705-964E-B9F11FADC8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F60BC7-74BD-43A4-B49E-5F074E4AB9A3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19EEE07-747F-472B-82B8-254163A25CA8}">
      <dgm:prSet/>
      <dgm:spPr/>
      <dgm:t>
        <a:bodyPr/>
        <a:lstStyle/>
        <a:p>
          <a:r>
            <a:rPr lang="en-US"/>
            <a:t>Build</a:t>
          </a:r>
        </a:p>
      </dgm:t>
    </dgm:pt>
    <dgm:pt modelId="{7EA46CAD-70DF-45A2-8829-8CAB5CDCC244}" type="parTrans" cxnId="{6A67B763-8AB3-4FD2-A6AE-7D56938DD485}">
      <dgm:prSet/>
      <dgm:spPr/>
      <dgm:t>
        <a:bodyPr/>
        <a:lstStyle/>
        <a:p>
          <a:endParaRPr lang="en-US"/>
        </a:p>
      </dgm:t>
    </dgm:pt>
    <dgm:pt modelId="{7F93448F-4460-44E9-AF13-3EB250B641E7}" type="sibTrans" cxnId="{6A67B763-8AB3-4FD2-A6AE-7D56938DD485}">
      <dgm:prSet/>
      <dgm:spPr/>
      <dgm:t>
        <a:bodyPr/>
        <a:lstStyle/>
        <a:p>
          <a:endParaRPr lang="en-US"/>
        </a:p>
      </dgm:t>
    </dgm:pt>
    <dgm:pt modelId="{97C02012-00B9-4BA0-B8F6-1CF185D16FA9}">
      <dgm:prSet/>
      <dgm:spPr/>
      <dgm:t>
        <a:bodyPr/>
        <a:lstStyle/>
        <a:p>
          <a:r>
            <a:rPr lang="en-US"/>
            <a:t>Build strong relationships with students</a:t>
          </a:r>
        </a:p>
      </dgm:t>
    </dgm:pt>
    <dgm:pt modelId="{9D1640D6-EA20-493E-99D5-D17F390E6BE8}" type="parTrans" cxnId="{808A3521-D198-4B46-A7F5-28AA7E6D27C8}">
      <dgm:prSet/>
      <dgm:spPr/>
      <dgm:t>
        <a:bodyPr/>
        <a:lstStyle/>
        <a:p>
          <a:endParaRPr lang="en-US"/>
        </a:p>
      </dgm:t>
    </dgm:pt>
    <dgm:pt modelId="{D78B874F-DF89-4872-8569-D2FBEA93CE16}" type="sibTrans" cxnId="{808A3521-D198-4B46-A7F5-28AA7E6D27C8}">
      <dgm:prSet/>
      <dgm:spPr/>
      <dgm:t>
        <a:bodyPr/>
        <a:lstStyle/>
        <a:p>
          <a:endParaRPr lang="en-US"/>
        </a:p>
      </dgm:t>
    </dgm:pt>
    <dgm:pt modelId="{69D789CB-A3BB-43D4-A3B6-D89098A79F75}">
      <dgm:prSet/>
      <dgm:spPr/>
      <dgm:t>
        <a:bodyPr/>
        <a:lstStyle/>
        <a:p>
          <a:r>
            <a:rPr lang="en-US"/>
            <a:t>Stay</a:t>
          </a:r>
        </a:p>
      </dgm:t>
    </dgm:pt>
    <dgm:pt modelId="{A9FAEE88-B34B-4228-86BD-B89E8DD4DD16}" type="parTrans" cxnId="{99937418-3C74-4446-94AC-108C99674E17}">
      <dgm:prSet/>
      <dgm:spPr/>
      <dgm:t>
        <a:bodyPr/>
        <a:lstStyle/>
        <a:p>
          <a:endParaRPr lang="en-US"/>
        </a:p>
      </dgm:t>
    </dgm:pt>
    <dgm:pt modelId="{F1603020-AADD-47CA-A5DA-879A3F9D1057}" type="sibTrans" cxnId="{99937418-3C74-4446-94AC-108C99674E17}">
      <dgm:prSet/>
      <dgm:spPr/>
      <dgm:t>
        <a:bodyPr/>
        <a:lstStyle/>
        <a:p>
          <a:endParaRPr lang="en-US"/>
        </a:p>
      </dgm:t>
    </dgm:pt>
    <dgm:pt modelId="{D4F131A2-243D-4A93-88DE-F83BD2A0D616}">
      <dgm:prSet/>
      <dgm:spPr/>
      <dgm:t>
        <a:bodyPr/>
        <a:lstStyle/>
        <a:p>
          <a:r>
            <a:rPr lang="en-US"/>
            <a:t>Stay consistent and predictable</a:t>
          </a:r>
        </a:p>
      </dgm:t>
    </dgm:pt>
    <dgm:pt modelId="{FB754F04-0F9A-4C2F-BC97-76BED3957AC4}" type="parTrans" cxnId="{9CE48C65-EDCE-4E5B-9524-1BEABCCD5086}">
      <dgm:prSet/>
      <dgm:spPr/>
      <dgm:t>
        <a:bodyPr/>
        <a:lstStyle/>
        <a:p>
          <a:endParaRPr lang="en-US"/>
        </a:p>
      </dgm:t>
    </dgm:pt>
    <dgm:pt modelId="{76E225D7-9A7A-4423-8BAD-32183B6C1040}" type="sibTrans" cxnId="{9CE48C65-EDCE-4E5B-9524-1BEABCCD5086}">
      <dgm:prSet/>
      <dgm:spPr/>
      <dgm:t>
        <a:bodyPr/>
        <a:lstStyle/>
        <a:p>
          <a:endParaRPr lang="en-US"/>
        </a:p>
      </dgm:t>
    </dgm:pt>
    <dgm:pt modelId="{D0AACFA4-341F-4ED5-BFFA-7C94A6E64DE1}">
      <dgm:prSet/>
      <dgm:spPr/>
      <dgm:t>
        <a:bodyPr/>
        <a:lstStyle/>
        <a:p>
          <a:r>
            <a:rPr lang="en-US"/>
            <a:t>Focus on</a:t>
          </a:r>
        </a:p>
      </dgm:t>
    </dgm:pt>
    <dgm:pt modelId="{A3A314BC-DB58-4630-AC12-267801B00ED4}" type="parTrans" cxnId="{B7408251-794E-4C57-BB2A-45E8D8E809A0}">
      <dgm:prSet/>
      <dgm:spPr/>
      <dgm:t>
        <a:bodyPr/>
        <a:lstStyle/>
        <a:p>
          <a:endParaRPr lang="en-US"/>
        </a:p>
      </dgm:t>
    </dgm:pt>
    <dgm:pt modelId="{21A97B53-F676-43F8-ADD7-BE6496C76755}" type="sibTrans" cxnId="{B7408251-794E-4C57-BB2A-45E8D8E809A0}">
      <dgm:prSet/>
      <dgm:spPr/>
      <dgm:t>
        <a:bodyPr/>
        <a:lstStyle/>
        <a:p>
          <a:endParaRPr lang="en-US"/>
        </a:p>
      </dgm:t>
    </dgm:pt>
    <dgm:pt modelId="{66608B8A-875A-4588-8455-1CDEE80E28CA}">
      <dgm:prSet/>
      <dgm:spPr/>
      <dgm:t>
        <a:bodyPr/>
        <a:lstStyle/>
        <a:p>
          <a:r>
            <a:rPr lang="en-US"/>
            <a:t>Focus on prevention, not punishment</a:t>
          </a:r>
        </a:p>
      </dgm:t>
    </dgm:pt>
    <dgm:pt modelId="{E3D62FB8-2375-4E50-A850-BEC5E46713F8}" type="parTrans" cxnId="{0D2C272D-BC87-48C6-BAB2-321DD7593B78}">
      <dgm:prSet/>
      <dgm:spPr/>
      <dgm:t>
        <a:bodyPr/>
        <a:lstStyle/>
        <a:p>
          <a:endParaRPr lang="en-US"/>
        </a:p>
      </dgm:t>
    </dgm:pt>
    <dgm:pt modelId="{F20A8489-950D-4BA0-BBAE-3D0615FC5846}" type="sibTrans" cxnId="{0D2C272D-BC87-48C6-BAB2-321DD7593B78}">
      <dgm:prSet/>
      <dgm:spPr/>
      <dgm:t>
        <a:bodyPr/>
        <a:lstStyle/>
        <a:p>
          <a:endParaRPr lang="en-US"/>
        </a:p>
      </dgm:t>
    </dgm:pt>
    <dgm:pt modelId="{07BF5EEB-20C8-4AF4-90FC-E930913454B1}">
      <dgm:prSet/>
      <dgm:spPr/>
      <dgm:t>
        <a:bodyPr/>
        <a:lstStyle/>
        <a:p>
          <a:r>
            <a:rPr lang="en-US"/>
            <a:t>Celebrate</a:t>
          </a:r>
        </a:p>
      </dgm:t>
    </dgm:pt>
    <dgm:pt modelId="{EB726D05-C3F3-4E49-BB71-F18AA508802A}" type="parTrans" cxnId="{2B889222-88A1-4922-A96C-FD50C7A37CA4}">
      <dgm:prSet/>
      <dgm:spPr/>
      <dgm:t>
        <a:bodyPr/>
        <a:lstStyle/>
        <a:p>
          <a:endParaRPr lang="en-US"/>
        </a:p>
      </dgm:t>
    </dgm:pt>
    <dgm:pt modelId="{BA81C88F-D56F-4DD5-B924-A1461E9E7289}" type="sibTrans" cxnId="{2B889222-88A1-4922-A96C-FD50C7A37CA4}">
      <dgm:prSet/>
      <dgm:spPr/>
      <dgm:t>
        <a:bodyPr/>
        <a:lstStyle/>
        <a:p>
          <a:endParaRPr lang="en-US"/>
        </a:p>
      </dgm:t>
    </dgm:pt>
    <dgm:pt modelId="{98AEC652-35D3-40A7-A944-1B0D1A59BFF8}">
      <dgm:prSet/>
      <dgm:spPr/>
      <dgm:t>
        <a:bodyPr/>
        <a:lstStyle/>
        <a:p>
          <a:r>
            <a:rPr lang="en-US"/>
            <a:t>Celebrate small successes</a:t>
          </a:r>
        </a:p>
      </dgm:t>
    </dgm:pt>
    <dgm:pt modelId="{F661A8B0-9E1A-4994-A12A-7F1E8A3E3DE2}" type="parTrans" cxnId="{BD6B4BFD-1420-404B-B6F8-0E1A4EEBDBEC}">
      <dgm:prSet/>
      <dgm:spPr/>
      <dgm:t>
        <a:bodyPr/>
        <a:lstStyle/>
        <a:p>
          <a:endParaRPr lang="en-US"/>
        </a:p>
      </dgm:t>
    </dgm:pt>
    <dgm:pt modelId="{72A86121-A700-4926-8FA7-47FBBFF9DB62}" type="sibTrans" cxnId="{BD6B4BFD-1420-404B-B6F8-0E1A4EEBDBEC}">
      <dgm:prSet/>
      <dgm:spPr/>
      <dgm:t>
        <a:bodyPr/>
        <a:lstStyle/>
        <a:p>
          <a:endParaRPr lang="en-US"/>
        </a:p>
      </dgm:t>
    </dgm:pt>
    <dgm:pt modelId="{5A128240-F43A-4066-BAAB-BEA997333295}">
      <dgm:prSet/>
      <dgm:spPr/>
      <dgm:t>
        <a:bodyPr/>
        <a:lstStyle/>
        <a:p>
          <a:r>
            <a:rPr lang="en-US"/>
            <a:t>Communicate</a:t>
          </a:r>
        </a:p>
      </dgm:t>
    </dgm:pt>
    <dgm:pt modelId="{3D0F942B-38B0-43B8-B212-33D5B0C5E337}" type="parTrans" cxnId="{7E0C48DC-2526-4737-8F94-812862842264}">
      <dgm:prSet/>
      <dgm:spPr/>
      <dgm:t>
        <a:bodyPr/>
        <a:lstStyle/>
        <a:p>
          <a:endParaRPr lang="en-US"/>
        </a:p>
      </dgm:t>
    </dgm:pt>
    <dgm:pt modelId="{4EC5404E-4B17-4ABF-B3C1-95A923B13480}" type="sibTrans" cxnId="{7E0C48DC-2526-4737-8F94-812862842264}">
      <dgm:prSet/>
      <dgm:spPr/>
      <dgm:t>
        <a:bodyPr/>
        <a:lstStyle/>
        <a:p>
          <a:endParaRPr lang="en-US"/>
        </a:p>
      </dgm:t>
    </dgm:pt>
    <dgm:pt modelId="{9230D134-33EF-45D3-9D7B-1F47D4034DB1}">
      <dgm:prSet/>
      <dgm:spPr/>
      <dgm:t>
        <a:bodyPr/>
        <a:lstStyle/>
        <a:p>
          <a:r>
            <a:rPr lang="en-US"/>
            <a:t>Communicate with families</a:t>
          </a:r>
        </a:p>
      </dgm:t>
    </dgm:pt>
    <dgm:pt modelId="{2425469F-9D88-42E9-94F0-64D2463E56E7}" type="parTrans" cxnId="{078636E5-D09C-41F4-A74B-3ABD6D3DA0AC}">
      <dgm:prSet/>
      <dgm:spPr/>
      <dgm:t>
        <a:bodyPr/>
        <a:lstStyle/>
        <a:p>
          <a:endParaRPr lang="en-US"/>
        </a:p>
      </dgm:t>
    </dgm:pt>
    <dgm:pt modelId="{533722E7-0379-47C2-A06A-F89232A9FAC5}" type="sibTrans" cxnId="{078636E5-D09C-41F4-A74B-3ABD6D3DA0AC}">
      <dgm:prSet/>
      <dgm:spPr/>
      <dgm:t>
        <a:bodyPr/>
        <a:lstStyle/>
        <a:p>
          <a:endParaRPr lang="en-US"/>
        </a:p>
      </dgm:t>
    </dgm:pt>
    <dgm:pt modelId="{5858D64A-914B-4A26-9C55-7BAD9B7E59A4}" type="pres">
      <dgm:prSet presAssocID="{B8F60BC7-74BD-43A4-B49E-5F074E4AB9A3}" presName="Name0" presStyleCnt="0">
        <dgm:presLayoutVars>
          <dgm:dir/>
          <dgm:animLvl val="lvl"/>
          <dgm:resizeHandles val="exact"/>
        </dgm:presLayoutVars>
      </dgm:prSet>
      <dgm:spPr/>
    </dgm:pt>
    <dgm:pt modelId="{1FC610AE-6F86-4CD8-A1E4-97815315A374}" type="pres">
      <dgm:prSet presAssocID="{5A128240-F43A-4066-BAAB-BEA997333295}" presName="boxAndChildren" presStyleCnt="0"/>
      <dgm:spPr/>
    </dgm:pt>
    <dgm:pt modelId="{3B4D0733-A9BB-40FA-967F-711A82680091}" type="pres">
      <dgm:prSet presAssocID="{5A128240-F43A-4066-BAAB-BEA997333295}" presName="parentTextBox" presStyleLbl="alignNode1" presStyleIdx="0" presStyleCnt="5"/>
      <dgm:spPr/>
    </dgm:pt>
    <dgm:pt modelId="{6E481400-CFD6-480D-ABCB-38388DB23728}" type="pres">
      <dgm:prSet presAssocID="{5A128240-F43A-4066-BAAB-BEA997333295}" presName="descendantBox" presStyleLbl="bgAccFollowNode1" presStyleIdx="0" presStyleCnt="5"/>
      <dgm:spPr/>
    </dgm:pt>
    <dgm:pt modelId="{7BB1C901-C680-4653-B3B9-FB271291FD14}" type="pres">
      <dgm:prSet presAssocID="{BA81C88F-D56F-4DD5-B924-A1461E9E7289}" presName="sp" presStyleCnt="0"/>
      <dgm:spPr/>
    </dgm:pt>
    <dgm:pt modelId="{B2A2CCA7-CC5F-4C80-A08D-E467FAA88C7A}" type="pres">
      <dgm:prSet presAssocID="{07BF5EEB-20C8-4AF4-90FC-E930913454B1}" presName="arrowAndChildren" presStyleCnt="0"/>
      <dgm:spPr/>
    </dgm:pt>
    <dgm:pt modelId="{BB9BD228-2A5D-4284-9B27-205D9C2C38EA}" type="pres">
      <dgm:prSet presAssocID="{07BF5EEB-20C8-4AF4-90FC-E930913454B1}" presName="parentTextArrow" presStyleLbl="node1" presStyleIdx="0" presStyleCnt="0"/>
      <dgm:spPr/>
    </dgm:pt>
    <dgm:pt modelId="{33215F61-53A4-4040-AE57-75D3667F68E2}" type="pres">
      <dgm:prSet presAssocID="{07BF5EEB-20C8-4AF4-90FC-E930913454B1}" presName="arrow" presStyleLbl="alignNode1" presStyleIdx="1" presStyleCnt="5"/>
      <dgm:spPr/>
    </dgm:pt>
    <dgm:pt modelId="{753A974C-8A11-44FA-9DE4-C317D6B3123A}" type="pres">
      <dgm:prSet presAssocID="{07BF5EEB-20C8-4AF4-90FC-E930913454B1}" presName="descendantArrow" presStyleLbl="bgAccFollowNode1" presStyleIdx="1" presStyleCnt="5"/>
      <dgm:spPr/>
    </dgm:pt>
    <dgm:pt modelId="{74694E68-9319-4A80-8F23-25486F50C5CA}" type="pres">
      <dgm:prSet presAssocID="{21A97B53-F676-43F8-ADD7-BE6496C76755}" presName="sp" presStyleCnt="0"/>
      <dgm:spPr/>
    </dgm:pt>
    <dgm:pt modelId="{19D2A0C5-2E9E-426D-A231-0658F0754427}" type="pres">
      <dgm:prSet presAssocID="{D0AACFA4-341F-4ED5-BFFA-7C94A6E64DE1}" presName="arrowAndChildren" presStyleCnt="0"/>
      <dgm:spPr/>
    </dgm:pt>
    <dgm:pt modelId="{E2132420-A0B2-4978-A422-D0350CDFB775}" type="pres">
      <dgm:prSet presAssocID="{D0AACFA4-341F-4ED5-BFFA-7C94A6E64DE1}" presName="parentTextArrow" presStyleLbl="node1" presStyleIdx="0" presStyleCnt="0"/>
      <dgm:spPr/>
    </dgm:pt>
    <dgm:pt modelId="{D37B7A99-D45F-41BF-A662-CD808DE0945F}" type="pres">
      <dgm:prSet presAssocID="{D0AACFA4-341F-4ED5-BFFA-7C94A6E64DE1}" presName="arrow" presStyleLbl="alignNode1" presStyleIdx="2" presStyleCnt="5"/>
      <dgm:spPr/>
    </dgm:pt>
    <dgm:pt modelId="{41C10B81-AF90-481F-83C8-29A562C5863C}" type="pres">
      <dgm:prSet presAssocID="{D0AACFA4-341F-4ED5-BFFA-7C94A6E64DE1}" presName="descendantArrow" presStyleLbl="bgAccFollowNode1" presStyleIdx="2" presStyleCnt="5"/>
      <dgm:spPr/>
    </dgm:pt>
    <dgm:pt modelId="{C4D9492F-3975-47EC-BD35-CB43AFCC251A}" type="pres">
      <dgm:prSet presAssocID="{F1603020-AADD-47CA-A5DA-879A3F9D1057}" presName="sp" presStyleCnt="0"/>
      <dgm:spPr/>
    </dgm:pt>
    <dgm:pt modelId="{E874B5B4-43C2-419E-B753-8DF91F206031}" type="pres">
      <dgm:prSet presAssocID="{69D789CB-A3BB-43D4-A3B6-D89098A79F75}" presName="arrowAndChildren" presStyleCnt="0"/>
      <dgm:spPr/>
    </dgm:pt>
    <dgm:pt modelId="{39F79A62-43D9-42B2-ABA1-4168D93E34F5}" type="pres">
      <dgm:prSet presAssocID="{69D789CB-A3BB-43D4-A3B6-D89098A79F75}" presName="parentTextArrow" presStyleLbl="node1" presStyleIdx="0" presStyleCnt="0"/>
      <dgm:spPr/>
    </dgm:pt>
    <dgm:pt modelId="{7BFAEC7D-A154-42C5-96ED-53D2C31B85BF}" type="pres">
      <dgm:prSet presAssocID="{69D789CB-A3BB-43D4-A3B6-D89098A79F75}" presName="arrow" presStyleLbl="alignNode1" presStyleIdx="3" presStyleCnt="5"/>
      <dgm:spPr/>
    </dgm:pt>
    <dgm:pt modelId="{EECB3551-FCB6-402F-A48B-355609C55129}" type="pres">
      <dgm:prSet presAssocID="{69D789CB-A3BB-43D4-A3B6-D89098A79F75}" presName="descendantArrow" presStyleLbl="bgAccFollowNode1" presStyleIdx="3" presStyleCnt="5"/>
      <dgm:spPr/>
    </dgm:pt>
    <dgm:pt modelId="{5DAFEFC4-C180-44AE-934B-8D7E567E4B59}" type="pres">
      <dgm:prSet presAssocID="{7F93448F-4460-44E9-AF13-3EB250B641E7}" presName="sp" presStyleCnt="0"/>
      <dgm:spPr/>
    </dgm:pt>
    <dgm:pt modelId="{B9A9A5EF-2106-497D-8A91-7F4866543C2D}" type="pres">
      <dgm:prSet presAssocID="{719EEE07-747F-472B-82B8-254163A25CA8}" presName="arrowAndChildren" presStyleCnt="0"/>
      <dgm:spPr/>
    </dgm:pt>
    <dgm:pt modelId="{635B6A32-4420-44DD-BA76-3FEE93661742}" type="pres">
      <dgm:prSet presAssocID="{719EEE07-747F-472B-82B8-254163A25CA8}" presName="parentTextArrow" presStyleLbl="node1" presStyleIdx="0" presStyleCnt="0"/>
      <dgm:spPr/>
    </dgm:pt>
    <dgm:pt modelId="{2DE97741-348D-4646-AD6E-0F389D91214F}" type="pres">
      <dgm:prSet presAssocID="{719EEE07-747F-472B-82B8-254163A25CA8}" presName="arrow" presStyleLbl="alignNode1" presStyleIdx="4" presStyleCnt="5"/>
      <dgm:spPr/>
    </dgm:pt>
    <dgm:pt modelId="{BCD61100-BB5A-4FA2-8F6D-5449558F366B}" type="pres">
      <dgm:prSet presAssocID="{719EEE07-747F-472B-82B8-254163A25CA8}" presName="descendantArrow" presStyleLbl="bgAccFollowNode1" presStyleIdx="4" presStyleCnt="5"/>
      <dgm:spPr/>
    </dgm:pt>
  </dgm:ptLst>
  <dgm:cxnLst>
    <dgm:cxn modelId="{A9D31B00-0015-46DD-816B-1442E515DB66}" type="presOf" srcId="{69D789CB-A3BB-43D4-A3B6-D89098A79F75}" destId="{7BFAEC7D-A154-42C5-96ED-53D2C31B85BF}" srcOrd="1" destOrd="0" presId="urn:microsoft.com/office/officeart/2016/7/layout/VerticalDownArrowProcess"/>
    <dgm:cxn modelId="{52553D03-5139-464F-ABA2-9BA3CD601466}" type="presOf" srcId="{B8F60BC7-74BD-43A4-B49E-5F074E4AB9A3}" destId="{5858D64A-914B-4A26-9C55-7BAD9B7E59A4}" srcOrd="0" destOrd="0" presId="urn:microsoft.com/office/officeart/2016/7/layout/VerticalDownArrowProcess"/>
    <dgm:cxn modelId="{99937418-3C74-4446-94AC-108C99674E17}" srcId="{B8F60BC7-74BD-43A4-B49E-5F074E4AB9A3}" destId="{69D789CB-A3BB-43D4-A3B6-D89098A79F75}" srcOrd="1" destOrd="0" parTransId="{A9FAEE88-B34B-4228-86BD-B89E8DD4DD16}" sibTransId="{F1603020-AADD-47CA-A5DA-879A3F9D1057}"/>
    <dgm:cxn modelId="{7C042E19-0E2B-44B0-B11E-47982C017C8D}" type="presOf" srcId="{719EEE07-747F-472B-82B8-254163A25CA8}" destId="{635B6A32-4420-44DD-BA76-3FEE93661742}" srcOrd="0" destOrd="0" presId="urn:microsoft.com/office/officeart/2016/7/layout/VerticalDownArrowProcess"/>
    <dgm:cxn modelId="{65660820-3772-4A87-910E-4638AEEB0EA4}" type="presOf" srcId="{07BF5EEB-20C8-4AF4-90FC-E930913454B1}" destId="{33215F61-53A4-4040-AE57-75D3667F68E2}" srcOrd="1" destOrd="0" presId="urn:microsoft.com/office/officeart/2016/7/layout/VerticalDownArrowProcess"/>
    <dgm:cxn modelId="{808A3521-D198-4B46-A7F5-28AA7E6D27C8}" srcId="{719EEE07-747F-472B-82B8-254163A25CA8}" destId="{97C02012-00B9-4BA0-B8F6-1CF185D16FA9}" srcOrd="0" destOrd="0" parTransId="{9D1640D6-EA20-493E-99D5-D17F390E6BE8}" sibTransId="{D78B874F-DF89-4872-8569-D2FBEA93CE16}"/>
    <dgm:cxn modelId="{2B889222-88A1-4922-A96C-FD50C7A37CA4}" srcId="{B8F60BC7-74BD-43A4-B49E-5F074E4AB9A3}" destId="{07BF5EEB-20C8-4AF4-90FC-E930913454B1}" srcOrd="3" destOrd="0" parTransId="{EB726D05-C3F3-4E49-BB71-F18AA508802A}" sibTransId="{BA81C88F-D56F-4DD5-B924-A1461E9E7289}"/>
    <dgm:cxn modelId="{FAFB5D29-A2C0-4C0C-B340-2D65C0A6A6E7}" type="presOf" srcId="{97C02012-00B9-4BA0-B8F6-1CF185D16FA9}" destId="{BCD61100-BB5A-4FA2-8F6D-5449558F366B}" srcOrd="0" destOrd="0" presId="urn:microsoft.com/office/officeart/2016/7/layout/VerticalDownArrowProcess"/>
    <dgm:cxn modelId="{0D2C272D-BC87-48C6-BAB2-321DD7593B78}" srcId="{D0AACFA4-341F-4ED5-BFFA-7C94A6E64DE1}" destId="{66608B8A-875A-4588-8455-1CDEE80E28CA}" srcOrd="0" destOrd="0" parTransId="{E3D62FB8-2375-4E50-A850-BEC5E46713F8}" sibTransId="{F20A8489-950D-4BA0-BBAE-3D0615FC5846}"/>
    <dgm:cxn modelId="{AC9D845F-C90F-4142-BDB1-1FD2CEE03FED}" type="presOf" srcId="{9230D134-33EF-45D3-9D7B-1F47D4034DB1}" destId="{6E481400-CFD6-480D-ABCB-38388DB23728}" srcOrd="0" destOrd="0" presId="urn:microsoft.com/office/officeart/2016/7/layout/VerticalDownArrowProcess"/>
    <dgm:cxn modelId="{E82D5043-E4FE-4964-B5CC-C79DF7FABD89}" type="presOf" srcId="{66608B8A-875A-4588-8455-1CDEE80E28CA}" destId="{41C10B81-AF90-481F-83C8-29A562C5863C}" srcOrd="0" destOrd="0" presId="urn:microsoft.com/office/officeart/2016/7/layout/VerticalDownArrowProcess"/>
    <dgm:cxn modelId="{6A67B763-8AB3-4FD2-A6AE-7D56938DD485}" srcId="{B8F60BC7-74BD-43A4-B49E-5F074E4AB9A3}" destId="{719EEE07-747F-472B-82B8-254163A25CA8}" srcOrd="0" destOrd="0" parTransId="{7EA46CAD-70DF-45A2-8829-8CAB5CDCC244}" sibTransId="{7F93448F-4460-44E9-AF13-3EB250B641E7}"/>
    <dgm:cxn modelId="{9CE48C65-EDCE-4E5B-9524-1BEABCCD5086}" srcId="{69D789CB-A3BB-43D4-A3B6-D89098A79F75}" destId="{D4F131A2-243D-4A93-88DE-F83BD2A0D616}" srcOrd="0" destOrd="0" parTransId="{FB754F04-0F9A-4C2F-BC97-76BED3957AC4}" sibTransId="{76E225D7-9A7A-4423-8BAD-32183B6C1040}"/>
    <dgm:cxn modelId="{9B426E68-160D-4E70-9F0E-5915F361C8F2}" type="presOf" srcId="{719EEE07-747F-472B-82B8-254163A25CA8}" destId="{2DE97741-348D-4646-AD6E-0F389D91214F}" srcOrd="1" destOrd="0" presId="urn:microsoft.com/office/officeart/2016/7/layout/VerticalDownArrowProcess"/>
    <dgm:cxn modelId="{7A96624B-7DE0-42A6-B2E5-2E94C5D195DB}" type="presOf" srcId="{5A128240-F43A-4066-BAAB-BEA997333295}" destId="{3B4D0733-A9BB-40FA-967F-711A82680091}" srcOrd="0" destOrd="0" presId="urn:microsoft.com/office/officeart/2016/7/layout/VerticalDownArrowProcess"/>
    <dgm:cxn modelId="{B7408251-794E-4C57-BB2A-45E8D8E809A0}" srcId="{B8F60BC7-74BD-43A4-B49E-5F074E4AB9A3}" destId="{D0AACFA4-341F-4ED5-BFFA-7C94A6E64DE1}" srcOrd="2" destOrd="0" parTransId="{A3A314BC-DB58-4630-AC12-267801B00ED4}" sibTransId="{21A97B53-F676-43F8-ADD7-BE6496C76755}"/>
    <dgm:cxn modelId="{71E56E58-7D59-44EF-A730-385EAD59F972}" type="presOf" srcId="{98AEC652-35D3-40A7-A944-1B0D1A59BFF8}" destId="{753A974C-8A11-44FA-9DE4-C317D6B3123A}" srcOrd="0" destOrd="0" presId="urn:microsoft.com/office/officeart/2016/7/layout/VerticalDownArrowProcess"/>
    <dgm:cxn modelId="{9751BF7B-B357-445D-A2C3-1455081EC394}" type="presOf" srcId="{D4F131A2-243D-4A93-88DE-F83BD2A0D616}" destId="{EECB3551-FCB6-402F-A48B-355609C55129}" srcOrd="0" destOrd="0" presId="urn:microsoft.com/office/officeart/2016/7/layout/VerticalDownArrowProcess"/>
    <dgm:cxn modelId="{64D1E4A0-D92B-4C26-AC9D-D275CEF500EE}" type="presOf" srcId="{D0AACFA4-341F-4ED5-BFFA-7C94A6E64DE1}" destId="{D37B7A99-D45F-41BF-A662-CD808DE0945F}" srcOrd="1" destOrd="0" presId="urn:microsoft.com/office/officeart/2016/7/layout/VerticalDownArrowProcess"/>
    <dgm:cxn modelId="{629306CE-8A4B-4074-9C9D-5CDD8425E305}" type="presOf" srcId="{D0AACFA4-341F-4ED5-BFFA-7C94A6E64DE1}" destId="{E2132420-A0B2-4978-A422-D0350CDFB775}" srcOrd="0" destOrd="0" presId="urn:microsoft.com/office/officeart/2016/7/layout/VerticalDownArrowProcess"/>
    <dgm:cxn modelId="{FA14F0DB-6765-4D6D-BA91-52F22DF0F976}" type="presOf" srcId="{69D789CB-A3BB-43D4-A3B6-D89098A79F75}" destId="{39F79A62-43D9-42B2-ABA1-4168D93E34F5}" srcOrd="0" destOrd="0" presId="urn:microsoft.com/office/officeart/2016/7/layout/VerticalDownArrowProcess"/>
    <dgm:cxn modelId="{7E0C48DC-2526-4737-8F94-812862842264}" srcId="{B8F60BC7-74BD-43A4-B49E-5F074E4AB9A3}" destId="{5A128240-F43A-4066-BAAB-BEA997333295}" srcOrd="4" destOrd="0" parTransId="{3D0F942B-38B0-43B8-B212-33D5B0C5E337}" sibTransId="{4EC5404E-4B17-4ABF-B3C1-95A923B13480}"/>
    <dgm:cxn modelId="{078636E5-D09C-41F4-A74B-3ABD6D3DA0AC}" srcId="{5A128240-F43A-4066-BAAB-BEA997333295}" destId="{9230D134-33EF-45D3-9D7B-1F47D4034DB1}" srcOrd="0" destOrd="0" parTransId="{2425469F-9D88-42E9-94F0-64D2463E56E7}" sibTransId="{533722E7-0379-47C2-A06A-F89232A9FAC5}"/>
    <dgm:cxn modelId="{BD6B4BFD-1420-404B-B6F8-0E1A4EEBDBEC}" srcId="{07BF5EEB-20C8-4AF4-90FC-E930913454B1}" destId="{98AEC652-35D3-40A7-A944-1B0D1A59BFF8}" srcOrd="0" destOrd="0" parTransId="{F661A8B0-9E1A-4994-A12A-7F1E8A3E3DE2}" sibTransId="{72A86121-A700-4926-8FA7-47FBBFF9DB62}"/>
    <dgm:cxn modelId="{30FDC5FF-758F-47F1-906B-A4B541C42B33}" type="presOf" srcId="{07BF5EEB-20C8-4AF4-90FC-E930913454B1}" destId="{BB9BD228-2A5D-4284-9B27-205D9C2C38EA}" srcOrd="0" destOrd="0" presId="urn:microsoft.com/office/officeart/2016/7/layout/VerticalDownArrowProcess"/>
    <dgm:cxn modelId="{01ECF974-F937-4F92-B017-8C16A6571F81}" type="presParOf" srcId="{5858D64A-914B-4A26-9C55-7BAD9B7E59A4}" destId="{1FC610AE-6F86-4CD8-A1E4-97815315A374}" srcOrd="0" destOrd="0" presId="urn:microsoft.com/office/officeart/2016/7/layout/VerticalDownArrowProcess"/>
    <dgm:cxn modelId="{153EFD85-9CE3-464E-A59D-C5A488E3DC7A}" type="presParOf" srcId="{1FC610AE-6F86-4CD8-A1E4-97815315A374}" destId="{3B4D0733-A9BB-40FA-967F-711A82680091}" srcOrd="0" destOrd="0" presId="urn:microsoft.com/office/officeart/2016/7/layout/VerticalDownArrowProcess"/>
    <dgm:cxn modelId="{5B915F84-FFA1-49DB-82EB-29B5D4084B78}" type="presParOf" srcId="{1FC610AE-6F86-4CD8-A1E4-97815315A374}" destId="{6E481400-CFD6-480D-ABCB-38388DB23728}" srcOrd="1" destOrd="0" presId="urn:microsoft.com/office/officeart/2016/7/layout/VerticalDownArrowProcess"/>
    <dgm:cxn modelId="{7B1FBDD0-4E1D-4916-81D5-2B61A04E93D9}" type="presParOf" srcId="{5858D64A-914B-4A26-9C55-7BAD9B7E59A4}" destId="{7BB1C901-C680-4653-B3B9-FB271291FD14}" srcOrd="1" destOrd="0" presId="urn:microsoft.com/office/officeart/2016/7/layout/VerticalDownArrowProcess"/>
    <dgm:cxn modelId="{7D221936-28A8-4B0A-B570-8DA1500C158A}" type="presParOf" srcId="{5858D64A-914B-4A26-9C55-7BAD9B7E59A4}" destId="{B2A2CCA7-CC5F-4C80-A08D-E467FAA88C7A}" srcOrd="2" destOrd="0" presId="urn:microsoft.com/office/officeart/2016/7/layout/VerticalDownArrowProcess"/>
    <dgm:cxn modelId="{3167C315-F52E-4FDE-8328-045522890E7B}" type="presParOf" srcId="{B2A2CCA7-CC5F-4C80-A08D-E467FAA88C7A}" destId="{BB9BD228-2A5D-4284-9B27-205D9C2C38EA}" srcOrd="0" destOrd="0" presId="urn:microsoft.com/office/officeart/2016/7/layout/VerticalDownArrowProcess"/>
    <dgm:cxn modelId="{A8A6D6B1-7169-49A2-92E8-8BF7FEF0C0A6}" type="presParOf" srcId="{B2A2CCA7-CC5F-4C80-A08D-E467FAA88C7A}" destId="{33215F61-53A4-4040-AE57-75D3667F68E2}" srcOrd="1" destOrd="0" presId="urn:microsoft.com/office/officeart/2016/7/layout/VerticalDownArrowProcess"/>
    <dgm:cxn modelId="{BFC44329-281A-45E9-AEE5-A956253A4E14}" type="presParOf" srcId="{B2A2CCA7-CC5F-4C80-A08D-E467FAA88C7A}" destId="{753A974C-8A11-44FA-9DE4-C317D6B3123A}" srcOrd="2" destOrd="0" presId="urn:microsoft.com/office/officeart/2016/7/layout/VerticalDownArrowProcess"/>
    <dgm:cxn modelId="{114E2146-472B-40A3-8821-FCBF72775855}" type="presParOf" srcId="{5858D64A-914B-4A26-9C55-7BAD9B7E59A4}" destId="{74694E68-9319-4A80-8F23-25486F50C5CA}" srcOrd="3" destOrd="0" presId="urn:microsoft.com/office/officeart/2016/7/layout/VerticalDownArrowProcess"/>
    <dgm:cxn modelId="{AB94FA37-4F0A-4C47-9B17-83182376F854}" type="presParOf" srcId="{5858D64A-914B-4A26-9C55-7BAD9B7E59A4}" destId="{19D2A0C5-2E9E-426D-A231-0658F0754427}" srcOrd="4" destOrd="0" presId="urn:microsoft.com/office/officeart/2016/7/layout/VerticalDownArrowProcess"/>
    <dgm:cxn modelId="{DED784F7-A6C7-4DCA-ABD6-BA56B356BCA1}" type="presParOf" srcId="{19D2A0C5-2E9E-426D-A231-0658F0754427}" destId="{E2132420-A0B2-4978-A422-D0350CDFB775}" srcOrd="0" destOrd="0" presId="urn:microsoft.com/office/officeart/2016/7/layout/VerticalDownArrowProcess"/>
    <dgm:cxn modelId="{AB4FD1F8-01C0-4A01-A21D-686E7238458D}" type="presParOf" srcId="{19D2A0C5-2E9E-426D-A231-0658F0754427}" destId="{D37B7A99-D45F-41BF-A662-CD808DE0945F}" srcOrd="1" destOrd="0" presId="urn:microsoft.com/office/officeart/2016/7/layout/VerticalDownArrowProcess"/>
    <dgm:cxn modelId="{32EB18A4-6C62-44C2-AE00-8DFC2AB054E5}" type="presParOf" srcId="{19D2A0C5-2E9E-426D-A231-0658F0754427}" destId="{41C10B81-AF90-481F-83C8-29A562C5863C}" srcOrd="2" destOrd="0" presId="urn:microsoft.com/office/officeart/2016/7/layout/VerticalDownArrowProcess"/>
    <dgm:cxn modelId="{9D06F5AF-7417-4458-8109-C4CAD74430AF}" type="presParOf" srcId="{5858D64A-914B-4A26-9C55-7BAD9B7E59A4}" destId="{C4D9492F-3975-47EC-BD35-CB43AFCC251A}" srcOrd="5" destOrd="0" presId="urn:microsoft.com/office/officeart/2016/7/layout/VerticalDownArrowProcess"/>
    <dgm:cxn modelId="{DCF6C1A1-B655-4CBB-9F30-2E2D59E51DD2}" type="presParOf" srcId="{5858D64A-914B-4A26-9C55-7BAD9B7E59A4}" destId="{E874B5B4-43C2-419E-B753-8DF91F206031}" srcOrd="6" destOrd="0" presId="urn:microsoft.com/office/officeart/2016/7/layout/VerticalDownArrowProcess"/>
    <dgm:cxn modelId="{B6E7B228-E407-4397-B1C2-4810015176D3}" type="presParOf" srcId="{E874B5B4-43C2-419E-B753-8DF91F206031}" destId="{39F79A62-43D9-42B2-ABA1-4168D93E34F5}" srcOrd="0" destOrd="0" presId="urn:microsoft.com/office/officeart/2016/7/layout/VerticalDownArrowProcess"/>
    <dgm:cxn modelId="{E212CC4A-8B2E-4D18-94A5-BD5DB2DB4EED}" type="presParOf" srcId="{E874B5B4-43C2-419E-B753-8DF91F206031}" destId="{7BFAEC7D-A154-42C5-96ED-53D2C31B85BF}" srcOrd="1" destOrd="0" presId="urn:microsoft.com/office/officeart/2016/7/layout/VerticalDownArrowProcess"/>
    <dgm:cxn modelId="{E947A5C1-336F-42B7-AE3D-C2F66E2AC38F}" type="presParOf" srcId="{E874B5B4-43C2-419E-B753-8DF91F206031}" destId="{EECB3551-FCB6-402F-A48B-355609C55129}" srcOrd="2" destOrd="0" presId="urn:microsoft.com/office/officeart/2016/7/layout/VerticalDownArrowProcess"/>
    <dgm:cxn modelId="{85CCEC44-C632-4C5A-8F47-DF40CEB86F43}" type="presParOf" srcId="{5858D64A-914B-4A26-9C55-7BAD9B7E59A4}" destId="{5DAFEFC4-C180-44AE-934B-8D7E567E4B59}" srcOrd="7" destOrd="0" presId="urn:microsoft.com/office/officeart/2016/7/layout/VerticalDownArrowProcess"/>
    <dgm:cxn modelId="{BF25C5D9-F923-41D9-8FCE-BDFD9780F814}" type="presParOf" srcId="{5858D64A-914B-4A26-9C55-7BAD9B7E59A4}" destId="{B9A9A5EF-2106-497D-8A91-7F4866543C2D}" srcOrd="8" destOrd="0" presId="urn:microsoft.com/office/officeart/2016/7/layout/VerticalDownArrowProcess"/>
    <dgm:cxn modelId="{4CB7D5DE-022A-44F1-8E3B-AC09AD7525CF}" type="presParOf" srcId="{B9A9A5EF-2106-497D-8A91-7F4866543C2D}" destId="{635B6A32-4420-44DD-BA76-3FEE93661742}" srcOrd="0" destOrd="0" presId="urn:microsoft.com/office/officeart/2016/7/layout/VerticalDownArrowProcess"/>
    <dgm:cxn modelId="{4D10754D-7090-4E5F-9025-34E78D741574}" type="presParOf" srcId="{B9A9A5EF-2106-497D-8A91-7F4866543C2D}" destId="{2DE97741-348D-4646-AD6E-0F389D91214F}" srcOrd="1" destOrd="0" presId="urn:microsoft.com/office/officeart/2016/7/layout/VerticalDownArrowProcess"/>
    <dgm:cxn modelId="{59F4BEC7-B386-4693-A80D-1AF56A537890}" type="presParOf" srcId="{B9A9A5EF-2106-497D-8A91-7F4866543C2D}" destId="{BCD61100-BB5A-4FA2-8F6D-5449558F366B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B8D284-30A9-4EC2-8B29-5514DF7188E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E9DBBE-5F04-49AB-A0D5-A50F2D1F9B3F}">
      <dgm:prSet/>
      <dgm:spPr/>
      <dgm:t>
        <a:bodyPr/>
        <a:lstStyle/>
        <a:p>
          <a:r>
            <a:rPr lang="en-US"/>
            <a:t>Observe and record progress</a:t>
          </a:r>
        </a:p>
      </dgm:t>
    </dgm:pt>
    <dgm:pt modelId="{43BF0C77-2382-488E-845D-22C3DF755A74}" type="parTrans" cxnId="{D64CFC04-5B26-4992-AB77-89F5299994FF}">
      <dgm:prSet/>
      <dgm:spPr/>
      <dgm:t>
        <a:bodyPr/>
        <a:lstStyle/>
        <a:p>
          <a:endParaRPr lang="en-US"/>
        </a:p>
      </dgm:t>
    </dgm:pt>
    <dgm:pt modelId="{6D1AEDDA-7EF6-454A-9085-CD17269DEBB1}" type="sibTrans" cxnId="{D64CFC04-5B26-4992-AB77-89F5299994FF}">
      <dgm:prSet/>
      <dgm:spPr/>
      <dgm:t>
        <a:bodyPr/>
        <a:lstStyle/>
        <a:p>
          <a:endParaRPr lang="en-US"/>
        </a:p>
      </dgm:t>
    </dgm:pt>
    <dgm:pt modelId="{29C51A2E-492F-4759-B22B-126E16B95401}">
      <dgm:prSet/>
      <dgm:spPr/>
      <dgm:t>
        <a:bodyPr/>
        <a:lstStyle/>
        <a:p>
          <a:r>
            <a:rPr lang="en-US"/>
            <a:t>Adjust strategies as needed</a:t>
          </a:r>
        </a:p>
      </dgm:t>
    </dgm:pt>
    <dgm:pt modelId="{4ECA6A65-BFFD-4E9C-9BF9-F3B263DBC98B}" type="parTrans" cxnId="{00BDCEF8-1C17-4C60-81D9-A7DBBD7A3BE1}">
      <dgm:prSet/>
      <dgm:spPr/>
      <dgm:t>
        <a:bodyPr/>
        <a:lstStyle/>
        <a:p>
          <a:endParaRPr lang="en-US"/>
        </a:p>
      </dgm:t>
    </dgm:pt>
    <dgm:pt modelId="{CA8CBECF-29F4-4F2F-838E-0C2781561C93}" type="sibTrans" cxnId="{00BDCEF8-1C17-4C60-81D9-A7DBBD7A3BE1}">
      <dgm:prSet/>
      <dgm:spPr/>
      <dgm:t>
        <a:bodyPr/>
        <a:lstStyle/>
        <a:p>
          <a:endParaRPr lang="en-US"/>
        </a:p>
      </dgm:t>
    </dgm:pt>
    <dgm:pt modelId="{42E8A7EB-2457-4D28-BF9B-02A71BA5ACAA}">
      <dgm:prSet/>
      <dgm:spPr/>
      <dgm:t>
        <a:bodyPr/>
        <a:lstStyle/>
        <a:p>
          <a:r>
            <a:rPr lang="en-US"/>
            <a:t>Involve the student where appropriate</a:t>
          </a:r>
        </a:p>
      </dgm:t>
    </dgm:pt>
    <dgm:pt modelId="{559E6239-419D-43A2-9A3A-B0DB288FCDF9}" type="parTrans" cxnId="{48B61F48-1152-4B94-A73D-0206F1D47C54}">
      <dgm:prSet/>
      <dgm:spPr/>
      <dgm:t>
        <a:bodyPr/>
        <a:lstStyle/>
        <a:p>
          <a:endParaRPr lang="en-US"/>
        </a:p>
      </dgm:t>
    </dgm:pt>
    <dgm:pt modelId="{C64FAE0A-7B7B-4443-8113-CBAEB237FEC4}" type="sibTrans" cxnId="{48B61F48-1152-4B94-A73D-0206F1D47C54}">
      <dgm:prSet/>
      <dgm:spPr/>
      <dgm:t>
        <a:bodyPr/>
        <a:lstStyle/>
        <a:p>
          <a:endParaRPr lang="en-US"/>
        </a:p>
      </dgm:t>
    </dgm:pt>
    <dgm:pt modelId="{9C4ABF28-AA2D-4326-A00C-E9D48C92EA7F}">
      <dgm:prSet/>
      <dgm:spPr/>
      <dgm:t>
        <a:bodyPr/>
        <a:lstStyle/>
        <a:p>
          <a:r>
            <a:rPr lang="en-US"/>
            <a:t>Share progress with relevant staff</a:t>
          </a:r>
        </a:p>
      </dgm:t>
    </dgm:pt>
    <dgm:pt modelId="{CC609E99-2EEA-4F9A-8745-5C9075AAC080}" type="parTrans" cxnId="{48D36CBC-5711-48EF-BA68-CE59FC5BEFA0}">
      <dgm:prSet/>
      <dgm:spPr/>
      <dgm:t>
        <a:bodyPr/>
        <a:lstStyle/>
        <a:p>
          <a:endParaRPr lang="en-US"/>
        </a:p>
      </dgm:t>
    </dgm:pt>
    <dgm:pt modelId="{F294E1C5-B05D-4B41-B4A3-4D9CD031148C}" type="sibTrans" cxnId="{48D36CBC-5711-48EF-BA68-CE59FC5BEFA0}">
      <dgm:prSet/>
      <dgm:spPr/>
      <dgm:t>
        <a:bodyPr/>
        <a:lstStyle/>
        <a:p>
          <a:endParaRPr lang="en-US"/>
        </a:p>
      </dgm:t>
    </dgm:pt>
    <dgm:pt modelId="{B3F66157-D7B8-4C26-AFC1-34B6472B24D7}" type="pres">
      <dgm:prSet presAssocID="{52B8D284-30A9-4EC2-8B29-5514DF7188EB}" presName="root" presStyleCnt="0">
        <dgm:presLayoutVars>
          <dgm:dir/>
          <dgm:resizeHandles val="exact"/>
        </dgm:presLayoutVars>
      </dgm:prSet>
      <dgm:spPr/>
    </dgm:pt>
    <dgm:pt modelId="{1D1D31D1-4784-4E26-B401-189E5C41F3F5}" type="pres">
      <dgm:prSet presAssocID="{E0E9DBBE-5F04-49AB-A0D5-A50F2D1F9B3F}" presName="compNode" presStyleCnt="0"/>
      <dgm:spPr/>
    </dgm:pt>
    <dgm:pt modelId="{A6084665-14AB-40FA-9708-35ED1D341201}" type="pres">
      <dgm:prSet presAssocID="{E0E9DBBE-5F04-49AB-A0D5-A50F2D1F9B3F}" presName="bgRect" presStyleLbl="bgShp" presStyleIdx="0" presStyleCnt="4"/>
      <dgm:spPr/>
    </dgm:pt>
    <dgm:pt modelId="{004E8DB6-4826-41D2-964F-375F41D3E1B3}" type="pres">
      <dgm:prSet presAssocID="{E0E9DBBE-5F04-49AB-A0D5-A50F2D1F9B3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52EDA461-8081-49E0-A35F-C048B1493BBB}" type="pres">
      <dgm:prSet presAssocID="{E0E9DBBE-5F04-49AB-A0D5-A50F2D1F9B3F}" presName="spaceRect" presStyleCnt="0"/>
      <dgm:spPr/>
    </dgm:pt>
    <dgm:pt modelId="{A069F342-754B-4756-9FC2-CC86359F6497}" type="pres">
      <dgm:prSet presAssocID="{E0E9DBBE-5F04-49AB-A0D5-A50F2D1F9B3F}" presName="parTx" presStyleLbl="revTx" presStyleIdx="0" presStyleCnt="4">
        <dgm:presLayoutVars>
          <dgm:chMax val="0"/>
          <dgm:chPref val="0"/>
        </dgm:presLayoutVars>
      </dgm:prSet>
      <dgm:spPr/>
    </dgm:pt>
    <dgm:pt modelId="{CE6E9739-4A01-44A0-ADD9-886235490E75}" type="pres">
      <dgm:prSet presAssocID="{6D1AEDDA-7EF6-454A-9085-CD17269DEBB1}" presName="sibTrans" presStyleCnt="0"/>
      <dgm:spPr/>
    </dgm:pt>
    <dgm:pt modelId="{240F2A46-3CE9-4B51-A05A-A4AC18DF13B6}" type="pres">
      <dgm:prSet presAssocID="{29C51A2E-492F-4759-B22B-126E16B95401}" presName="compNode" presStyleCnt="0"/>
      <dgm:spPr/>
    </dgm:pt>
    <dgm:pt modelId="{A904726D-BA13-4540-83E4-3766B42D89F3}" type="pres">
      <dgm:prSet presAssocID="{29C51A2E-492F-4759-B22B-126E16B95401}" presName="bgRect" presStyleLbl="bgShp" presStyleIdx="1" presStyleCnt="4"/>
      <dgm:spPr/>
    </dgm:pt>
    <dgm:pt modelId="{78D3C520-8AF2-4CDA-8077-BEBA36C584E1}" type="pres">
      <dgm:prSet presAssocID="{29C51A2E-492F-4759-B22B-126E16B9540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39BD2DD-DF54-47FF-A820-8DD78E1C704F}" type="pres">
      <dgm:prSet presAssocID="{29C51A2E-492F-4759-B22B-126E16B95401}" presName="spaceRect" presStyleCnt="0"/>
      <dgm:spPr/>
    </dgm:pt>
    <dgm:pt modelId="{BCEF29C9-5D1F-4AF0-AC55-1703BF7496B2}" type="pres">
      <dgm:prSet presAssocID="{29C51A2E-492F-4759-B22B-126E16B95401}" presName="parTx" presStyleLbl="revTx" presStyleIdx="1" presStyleCnt="4">
        <dgm:presLayoutVars>
          <dgm:chMax val="0"/>
          <dgm:chPref val="0"/>
        </dgm:presLayoutVars>
      </dgm:prSet>
      <dgm:spPr/>
    </dgm:pt>
    <dgm:pt modelId="{19784626-0B1A-42BA-ABFC-8898FEB01228}" type="pres">
      <dgm:prSet presAssocID="{CA8CBECF-29F4-4F2F-838E-0C2781561C93}" presName="sibTrans" presStyleCnt="0"/>
      <dgm:spPr/>
    </dgm:pt>
    <dgm:pt modelId="{FDEBB31E-8C12-4C51-9E68-B5271CA3BE70}" type="pres">
      <dgm:prSet presAssocID="{42E8A7EB-2457-4D28-BF9B-02A71BA5ACAA}" presName="compNode" presStyleCnt="0"/>
      <dgm:spPr/>
    </dgm:pt>
    <dgm:pt modelId="{2046541A-1854-4C42-8D35-DB9B84C00E99}" type="pres">
      <dgm:prSet presAssocID="{42E8A7EB-2457-4D28-BF9B-02A71BA5ACAA}" presName="bgRect" presStyleLbl="bgShp" presStyleIdx="2" presStyleCnt="4"/>
      <dgm:spPr/>
    </dgm:pt>
    <dgm:pt modelId="{8548C4A4-2926-4B29-ADB4-7448D80B9FCB}" type="pres">
      <dgm:prSet presAssocID="{42E8A7EB-2457-4D28-BF9B-02A71BA5ACA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F3A2B565-C7A9-4A26-832A-78454F375AC7}" type="pres">
      <dgm:prSet presAssocID="{42E8A7EB-2457-4D28-BF9B-02A71BA5ACAA}" presName="spaceRect" presStyleCnt="0"/>
      <dgm:spPr/>
    </dgm:pt>
    <dgm:pt modelId="{7169DB8B-925E-4558-AA51-903AE15FB03D}" type="pres">
      <dgm:prSet presAssocID="{42E8A7EB-2457-4D28-BF9B-02A71BA5ACAA}" presName="parTx" presStyleLbl="revTx" presStyleIdx="2" presStyleCnt="4">
        <dgm:presLayoutVars>
          <dgm:chMax val="0"/>
          <dgm:chPref val="0"/>
        </dgm:presLayoutVars>
      </dgm:prSet>
      <dgm:spPr/>
    </dgm:pt>
    <dgm:pt modelId="{500A89ED-9948-41E5-BCDC-51BE94E085B1}" type="pres">
      <dgm:prSet presAssocID="{C64FAE0A-7B7B-4443-8113-CBAEB237FEC4}" presName="sibTrans" presStyleCnt="0"/>
      <dgm:spPr/>
    </dgm:pt>
    <dgm:pt modelId="{BED42136-9F81-4306-9551-06C64C0C158F}" type="pres">
      <dgm:prSet presAssocID="{9C4ABF28-AA2D-4326-A00C-E9D48C92EA7F}" presName="compNode" presStyleCnt="0"/>
      <dgm:spPr/>
    </dgm:pt>
    <dgm:pt modelId="{12C74C91-E924-4F75-B7CE-1BD0BAD1666A}" type="pres">
      <dgm:prSet presAssocID="{9C4ABF28-AA2D-4326-A00C-E9D48C92EA7F}" presName="bgRect" presStyleLbl="bgShp" presStyleIdx="3" presStyleCnt="4"/>
      <dgm:spPr/>
    </dgm:pt>
    <dgm:pt modelId="{3CE0C61F-B808-4EB6-96CA-086E7C75ECBD}" type="pres">
      <dgm:prSet presAssocID="{9C4ABF28-AA2D-4326-A00C-E9D48C92EA7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A1F7048A-EB7B-431F-BB11-01B30860341B}" type="pres">
      <dgm:prSet presAssocID="{9C4ABF28-AA2D-4326-A00C-E9D48C92EA7F}" presName="spaceRect" presStyleCnt="0"/>
      <dgm:spPr/>
    </dgm:pt>
    <dgm:pt modelId="{37B2703D-DE85-4CAD-82C9-68F5DCEB8E9B}" type="pres">
      <dgm:prSet presAssocID="{9C4ABF28-AA2D-4326-A00C-E9D48C92EA7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64CFC04-5B26-4992-AB77-89F5299994FF}" srcId="{52B8D284-30A9-4EC2-8B29-5514DF7188EB}" destId="{E0E9DBBE-5F04-49AB-A0D5-A50F2D1F9B3F}" srcOrd="0" destOrd="0" parTransId="{43BF0C77-2382-488E-845D-22C3DF755A74}" sibTransId="{6D1AEDDA-7EF6-454A-9085-CD17269DEBB1}"/>
    <dgm:cxn modelId="{A4532037-2A49-4D87-9616-B744E4F7094C}" type="presOf" srcId="{29C51A2E-492F-4759-B22B-126E16B95401}" destId="{BCEF29C9-5D1F-4AF0-AC55-1703BF7496B2}" srcOrd="0" destOrd="0" presId="urn:microsoft.com/office/officeart/2018/2/layout/IconVerticalSolidList"/>
    <dgm:cxn modelId="{48B61F48-1152-4B94-A73D-0206F1D47C54}" srcId="{52B8D284-30A9-4EC2-8B29-5514DF7188EB}" destId="{42E8A7EB-2457-4D28-BF9B-02A71BA5ACAA}" srcOrd="2" destOrd="0" parTransId="{559E6239-419D-43A2-9A3A-B0DB288FCDF9}" sibTransId="{C64FAE0A-7B7B-4443-8113-CBAEB237FEC4}"/>
    <dgm:cxn modelId="{B7DFBD97-516F-4D17-856D-D9934BA9E4F8}" type="presOf" srcId="{9C4ABF28-AA2D-4326-A00C-E9D48C92EA7F}" destId="{37B2703D-DE85-4CAD-82C9-68F5DCEB8E9B}" srcOrd="0" destOrd="0" presId="urn:microsoft.com/office/officeart/2018/2/layout/IconVerticalSolidList"/>
    <dgm:cxn modelId="{E7DF04B8-1E27-41E1-AF0C-7D287484BB7F}" type="presOf" srcId="{E0E9DBBE-5F04-49AB-A0D5-A50F2D1F9B3F}" destId="{A069F342-754B-4756-9FC2-CC86359F6497}" srcOrd="0" destOrd="0" presId="urn:microsoft.com/office/officeart/2018/2/layout/IconVerticalSolidList"/>
    <dgm:cxn modelId="{48D36CBC-5711-48EF-BA68-CE59FC5BEFA0}" srcId="{52B8D284-30A9-4EC2-8B29-5514DF7188EB}" destId="{9C4ABF28-AA2D-4326-A00C-E9D48C92EA7F}" srcOrd="3" destOrd="0" parTransId="{CC609E99-2EEA-4F9A-8745-5C9075AAC080}" sibTransId="{F294E1C5-B05D-4B41-B4A3-4D9CD031148C}"/>
    <dgm:cxn modelId="{8A3F9AC9-416A-4F28-8A0F-E022D2ABE042}" type="presOf" srcId="{42E8A7EB-2457-4D28-BF9B-02A71BA5ACAA}" destId="{7169DB8B-925E-4558-AA51-903AE15FB03D}" srcOrd="0" destOrd="0" presId="urn:microsoft.com/office/officeart/2018/2/layout/IconVerticalSolidList"/>
    <dgm:cxn modelId="{BE86FFCF-C401-447B-990E-B45DF368261A}" type="presOf" srcId="{52B8D284-30A9-4EC2-8B29-5514DF7188EB}" destId="{B3F66157-D7B8-4C26-AFC1-34B6472B24D7}" srcOrd="0" destOrd="0" presId="urn:microsoft.com/office/officeart/2018/2/layout/IconVerticalSolidList"/>
    <dgm:cxn modelId="{00BDCEF8-1C17-4C60-81D9-A7DBBD7A3BE1}" srcId="{52B8D284-30A9-4EC2-8B29-5514DF7188EB}" destId="{29C51A2E-492F-4759-B22B-126E16B95401}" srcOrd="1" destOrd="0" parTransId="{4ECA6A65-BFFD-4E9C-9BF9-F3B263DBC98B}" sibTransId="{CA8CBECF-29F4-4F2F-838E-0C2781561C93}"/>
    <dgm:cxn modelId="{73051E83-A954-4E05-9ADC-2DD98C34B400}" type="presParOf" srcId="{B3F66157-D7B8-4C26-AFC1-34B6472B24D7}" destId="{1D1D31D1-4784-4E26-B401-189E5C41F3F5}" srcOrd="0" destOrd="0" presId="urn:microsoft.com/office/officeart/2018/2/layout/IconVerticalSolidList"/>
    <dgm:cxn modelId="{53ACD4FD-7D1D-476F-8C4C-0CF85540F3A0}" type="presParOf" srcId="{1D1D31D1-4784-4E26-B401-189E5C41F3F5}" destId="{A6084665-14AB-40FA-9708-35ED1D341201}" srcOrd="0" destOrd="0" presId="urn:microsoft.com/office/officeart/2018/2/layout/IconVerticalSolidList"/>
    <dgm:cxn modelId="{AD01543F-DFCA-484C-9593-621953D8C9A8}" type="presParOf" srcId="{1D1D31D1-4784-4E26-B401-189E5C41F3F5}" destId="{004E8DB6-4826-41D2-964F-375F41D3E1B3}" srcOrd="1" destOrd="0" presId="urn:microsoft.com/office/officeart/2018/2/layout/IconVerticalSolidList"/>
    <dgm:cxn modelId="{B250A589-00B6-4B41-A561-DEA6046AFB1F}" type="presParOf" srcId="{1D1D31D1-4784-4E26-B401-189E5C41F3F5}" destId="{52EDA461-8081-49E0-A35F-C048B1493BBB}" srcOrd="2" destOrd="0" presId="urn:microsoft.com/office/officeart/2018/2/layout/IconVerticalSolidList"/>
    <dgm:cxn modelId="{9D1B1B58-9E83-461A-B319-7716117C4700}" type="presParOf" srcId="{1D1D31D1-4784-4E26-B401-189E5C41F3F5}" destId="{A069F342-754B-4756-9FC2-CC86359F6497}" srcOrd="3" destOrd="0" presId="urn:microsoft.com/office/officeart/2018/2/layout/IconVerticalSolidList"/>
    <dgm:cxn modelId="{0E9E1A41-9942-4B4D-BF87-CFDBCEE24757}" type="presParOf" srcId="{B3F66157-D7B8-4C26-AFC1-34B6472B24D7}" destId="{CE6E9739-4A01-44A0-ADD9-886235490E75}" srcOrd="1" destOrd="0" presId="urn:microsoft.com/office/officeart/2018/2/layout/IconVerticalSolidList"/>
    <dgm:cxn modelId="{17796CE1-3570-419E-8212-7C5CA2C85EDA}" type="presParOf" srcId="{B3F66157-D7B8-4C26-AFC1-34B6472B24D7}" destId="{240F2A46-3CE9-4B51-A05A-A4AC18DF13B6}" srcOrd="2" destOrd="0" presId="urn:microsoft.com/office/officeart/2018/2/layout/IconVerticalSolidList"/>
    <dgm:cxn modelId="{D68A5C71-F868-4397-BA02-2080D59A22CF}" type="presParOf" srcId="{240F2A46-3CE9-4B51-A05A-A4AC18DF13B6}" destId="{A904726D-BA13-4540-83E4-3766B42D89F3}" srcOrd="0" destOrd="0" presId="urn:microsoft.com/office/officeart/2018/2/layout/IconVerticalSolidList"/>
    <dgm:cxn modelId="{2A0E12BF-DA6D-4132-B423-240C98AB74F2}" type="presParOf" srcId="{240F2A46-3CE9-4B51-A05A-A4AC18DF13B6}" destId="{78D3C520-8AF2-4CDA-8077-BEBA36C584E1}" srcOrd="1" destOrd="0" presId="urn:microsoft.com/office/officeart/2018/2/layout/IconVerticalSolidList"/>
    <dgm:cxn modelId="{32D382E3-46B8-4E0C-B1A3-E1E95998A3A7}" type="presParOf" srcId="{240F2A46-3CE9-4B51-A05A-A4AC18DF13B6}" destId="{539BD2DD-DF54-47FF-A820-8DD78E1C704F}" srcOrd="2" destOrd="0" presId="urn:microsoft.com/office/officeart/2018/2/layout/IconVerticalSolidList"/>
    <dgm:cxn modelId="{4CAE5738-0B77-4312-88CA-C3795B0A7021}" type="presParOf" srcId="{240F2A46-3CE9-4B51-A05A-A4AC18DF13B6}" destId="{BCEF29C9-5D1F-4AF0-AC55-1703BF7496B2}" srcOrd="3" destOrd="0" presId="urn:microsoft.com/office/officeart/2018/2/layout/IconVerticalSolidList"/>
    <dgm:cxn modelId="{2332236E-7445-4F0D-A28C-C4192BF42526}" type="presParOf" srcId="{B3F66157-D7B8-4C26-AFC1-34B6472B24D7}" destId="{19784626-0B1A-42BA-ABFC-8898FEB01228}" srcOrd="3" destOrd="0" presId="urn:microsoft.com/office/officeart/2018/2/layout/IconVerticalSolidList"/>
    <dgm:cxn modelId="{13ABF412-6FA5-44A7-80F6-5538F8005A18}" type="presParOf" srcId="{B3F66157-D7B8-4C26-AFC1-34B6472B24D7}" destId="{FDEBB31E-8C12-4C51-9E68-B5271CA3BE70}" srcOrd="4" destOrd="0" presId="urn:microsoft.com/office/officeart/2018/2/layout/IconVerticalSolidList"/>
    <dgm:cxn modelId="{60F6C99E-F79C-4B3F-AF37-F6A999BBE292}" type="presParOf" srcId="{FDEBB31E-8C12-4C51-9E68-B5271CA3BE70}" destId="{2046541A-1854-4C42-8D35-DB9B84C00E99}" srcOrd="0" destOrd="0" presId="urn:microsoft.com/office/officeart/2018/2/layout/IconVerticalSolidList"/>
    <dgm:cxn modelId="{47A43970-295E-4E40-ADF8-DF01AC43CBE3}" type="presParOf" srcId="{FDEBB31E-8C12-4C51-9E68-B5271CA3BE70}" destId="{8548C4A4-2926-4B29-ADB4-7448D80B9FCB}" srcOrd="1" destOrd="0" presId="urn:microsoft.com/office/officeart/2018/2/layout/IconVerticalSolidList"/>
    <dgm:cxn modelId="{AF93DCE1-09A7-4D20-82EC-B66E6BDE5737}" type="presParOf" srcId="{FDEBB31E-8C12-4C51-9E68-B5271CA3BE70}" destId="{F3A2B565-C7A9-4A26-832A-78454F375AC7}" srcOrd="2" destOrd="0" presId="urn:microsoft.com/office/officeart/2018/2/layout/IconVerticalSolidList"/>
    <dgm:cxn modelId="{F4F249FC-B4A5-47DA-ABD0-F49698D8C029}" type="presParOf" srcId="{FDEBB31E-8C12-4C51-9E68-B5271CA3BE70}" destId="{7169DB8B-925E-4558-AA51-903AE15FB03D}" srcOrd="3" destOrd="0" presId="urn:microsoft.com/office/officeart/2018/2/layout/IconVerticalSolidList"/>
    <dgm:cxn modelId="{4B96D21E-EF32-4170-B01B-E376AECE5A5A}" type="presParOf" srcId="{B3F66157-D7B8-4C26-AFC1-34B6472B24D7}" destId="{500A89ED-9948-41E5-BCDC-51BE94E085B1}" srcOrd="5" destOrd="0" presId="urn:microsoft.com/office/officeart/2018/2/layout/IconVerticalSolidList"/>
    <dgm:cxn modelId="{874DD4A0-1C82-4832-86D6-3BBCD7E042D4}" type="presParOf" srcId="{B3F66157-D7B8-4C26-AFC1-34B6472B24D7}" destId="{BED42136-9F81-4306-9551-06C64C0C158F}" srcOrd="6" destOrd="0" presId="urn:microsoft.com/office/officeart/2018/2/layout/IconVerticalSolidList"/>
    <dgm:cxn modelId="{3D52C774-17E0-437F-8714-820C2912E9D9}" type="presParOf" srcId="{BED42136-9F81-4306-9551-06C64C0C158F}" destId="{12C74C91-E924-4F75-B7CE-1BD0BAD1666A}" srcOrd="0" destOrd="0" presId="urn:microsoft.com/office/officeart/2018/2/layout/IconVerticalSolidList"/>
    <dgm:cxn modelId="{29B22A8C-B79F-41CE-9EB4-A5EA4504AC3D}" type="presParOf" srcId="{BED42136-9F81-4306-9551-06C64C0C158F}" destId="{3CE0C61F-B808-4EB6-96CA-086E7C75ECBD}" srcOrd="1" destOrd="0" presId="urn:microsoft.com/office/officeart/2018/2/layout/IconVerticalSolidList"/>
    <dgm:cxn modelId="{1D5A23E0-A3B5-47D7-8F0C-373A361C8647}" type="presParOf" srcId="{BED42136-9F81-4306-9551-06C64C0C158F}" destId="{A1F7048A-EB7B-431F-BB11-01B30860341B}" srcOrd="2" destOrd="0" presId="urn:microsoft.com/office/officeart/2018/2/layout/IconVerticalSolidList"/>
    <dgm:cxn modelId="{2CE14FC3-1D2C-4746-BC3E-843E819A44A5}" type="presParOf" srcId="{BED42136-9F81-4306-9551-06C64C0C158F}" destId="{37B2703D-DE85-4CAD-82C9-68F5DCEB8E9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F9BC15F-3FFA-42DA-93A7-DDD1DF5AF627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29D078B-1AF3-4C9D-86B5-B0D5B77493A5}">
      <dgm:prSet/>
      <dgm:spPr/>
      <dgm:t>
        <a:bodyPr/>
        <a:lstStyle/>
        <a:p>
          <a:r>
            <a:rPr lang="en-US"/>
            <a:t>Regulation is foundational to learning</a:t>
          </a:r>
        </a:p>
      </dgm:t>
    </dgm:pt>
    <dgm:pt modelId="{14246670-78CE-41D8-B195-FC6ECB030635}" type="parTrans" cxnId="{F426394D-A347-46E4-9246-1AC69439973F}">
      <dgm:prSet/>
      <dgm:spPr/>
      <dgm:t>
        <a:bodyPr/>
        <a:lstStyle/>
        <a:p>
          <a:endParaRPr lang="en-US"/>
        </a:p>
      </dgm:t>
    </dgm:pt>
    <dgm:pt modelId="{DF8C1002-40E6-4B8B-B0B0-7B2BDF588504}" type="sibTrans" cxnId="{F426394D-A347-46E4-9246-1AC69439973F}">
      <dgm:prSet/>
      <dgm:spPr/>
      <dgm:t>
        <a:bodyPr/>
        <a:lstStyle/>
        <a:p>
          <a:endParaRPr lang="en-US"/>
        </a:p>
      </dgm:t>
    </dgm:pt>
    <dgm:pt modelId="{577FAA72-77BD-407C-A627-16FED240108E}">
      <dgm:prSet/>
      <dgm:spPr/>
      <dgm:t>
        <a:bodyPr/>
        <a:lstStyle/>
        <a:p>
          <a:r>
            <a:rPr lang="en-US"/>
            <a:t>Every child’s plan is unique</a:t>
          </a:r>
        </a:p>
      </dgm:t>
    </dgm:pt>
    <dgm:pt modelId="{1BFB2DC8-3FA3-4B73-A2AF-366D846AA7A1}" type="parTrans" cxnId="{9BF4D01F-13A9-4CE6-A49A-1EA7CE03E0BD}">
      <dgm:prSet/>
      <dgm:spPr/>
      <dgm:t>
        <a:bodyPr/>
        <a:lstStyle/>
        <a:p>
          <a:endParaRPr lang="en-US"/>
        </a:p>
      </dgm:t>
    </dgm:pt>
    <dgm:pt modelId="{B1B0E5D0-9FE3-45AD-9C1B-479FB8C36529}" type="sibTrans" cxnId="{9BF4D01F-13A9-4CE6-A49A-1EA7CE03E0BD}">
      <dgm:prSet/>
      <dgm:spPr/>
      <dgm:t>
        <a:bodyPr/>
        <a:lstStyle/>
        <a:p>
          <a:endParaRPr lang="en-US"/>
        </a:p>
      </dgm:t>
    </dgm:pt>
    <dgm:pt modelId="{36650832-20A5-4764-A1A7-77DAAB002333}">
      <dgm:prSet/>
      <dgm:spPr/>
      <dgm:t>
        <a:bodyPr/>
        <a:lstStyle/>
        <a:p>
          <a:r>
            <a:rPr lang="en-US"/>
            <a:t>Small strategies can make a big difference</a:t>
          </a:r>
        </a:p>
      </dgm:t>
    </dgm:pt>
    <dgm:pt modelId="{39ED41E7-DFEC-44DD-A2C5-634B41EB82AB}" type="parTrans" cxnId="{2B1BA32D-DD17-4A01-A369-819BDC784120}">
      <dgm:prSet/>
      <dgm:spPr/>
      <dgm:t>
        <a:bodyPr/>
        <a:lstStyle/>
        <a:p>
          <a:endParaRPr lang="en-US"/>
        </a:p>
      </dgm:t>
    </dgm:pt>
    <dgm:pt modelId="{63E903E8-A6FF-4D5E-9AF4-074FCA4221F4}" type="sibTrans" cxnId="{2B1BA32D-DD17-4A01-A369-819BDC784120}">
      <dgm:prSet/>
      <dgm:spPr/>
      <dgm:t>
        <a:bodyPr/>
        <a:lstStyle/>
        <a:p>
          <a:endParaRPr lang="en-US"/>
        </a:p>
      </dgm:t>
    </dgm:pt>
    <dgm:pt modelId="{FA55B543-FE1A-48DB-A037-B89D27B59A19}">
      <dgm:prSet/>
      <dgm:spPr/>
      <dgm:t>
        <a:bodyPr/>
        <a:lstStyle/>
        <a:p>
          <a:r>
            <a:rPr lang="en-US"/>
            <a:t>Effective regulation plans support both behaviour and learning</a:t>
          </a:r>
        </a:p>
      </dgm:t>
    </dgm:pt>
    <dgm:pt modelId="{70A3FD7A-B937-42C7-8E43-EA94279D2552}" type="parTrans" cxnId="{0151AF14-F5C7-4AAF-816C-C6F4DE79D2A7}">
      <dgm:prSet/>
      <dgm:spPr/>
      <dgm:t>
        <a:bodyPr/>
        <a:lstStyle/>
        <a:p>
          <a:endParaRPr lang="en-US"/>
        </a:p>
      </dgm:t>
    </dgm:pt>
    <dgm:pt modelId="{0C60AF96-436C-4B36-8A96-AB4EC165D3B2}" type="sibTrans" cxnId="{0151AF14-F5C7-4AAF-816C-C6F4DE79D2A7}">
      <dgm:prSet/>
      <dgm:spPr/>
      <dgm:t>
        <a:bodyPr/>
        <a:lstStyle/>
        <a:p>
          <a:endParaRPr lang="en-US"/>
        </a:p>
      </dgm:t>
    </dgm:pt>
    <dgm:pt modelId="{3894C687-5008-4039-A544-484A390FC49B}" type="pres">
      <dgm:prSet presAssocID="{8F9BC15F-3FFA-42DA-93A7-DDD1DF5AF627}" presName="matrix" presStyleCnt="0">
        <dgm:presLayoutVars>
          <dgm:chMax val="1"/>
          <dgm:dir/>
          <dgm:resizeHandles val="exact"/>
        </dgm:presLayoutVars>
      </dgm:prSet>
      <dgm:spPr/>
    </dgm:pt>
    <dgm:pt modelId="{E0B0E510-C2A3-4CD9-81B4-170ABB3840A4}" type="pres">
      <dgm:prSet presAssocID="{8F9BC15F-3FFA-42DA-93A7-DDD1DF5AF627}" presName="diamond" presStyleLbl="bgShp" presStyleIdx="0" presStyleCnt="1"/>
      <dgm:spPr/>
    </dgm:pt>
    <dgm:pt modelId="{7A0DA75D-FE07-4C0F-9F1E-B536D24ECD13}" type="pres">
      <dgm:prSet presAssocID="{8F9BC15F-3FFA-42DA-93A7-DDD1DF5AF627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9A81A2C-59A6-4F73-95E9-FEE31517E510}" type="pres">
      <dgm:prSet presAssocID="{8F9BC15F-3FFA-42DA-93A7-DDD1DF5AF627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7296DA2-7D02-41C9-83F9-C2EA27F935AD}" type="pres">
      <dgm:prSet presAssocID="{8F9BC15F-3FFA-42DA-93A7-DDD1DF5AF627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1AFA6FA-53C8-4C50-8F35-D815E69B5068}" type="pres">
      <dgm:prSet presAssocID="{8F9BC15F-3FFA-42DA-93A7-DDD1DF5AF627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151AF14-F5C7-4AAF-816C-C6F4DE79D2A7}" srcId="{8F9BC15F-3FFA-42DA-93A7-DDD1DF5AF627}" destId="{FA55B543-FE1A-48DB-A037-B89D27B59A19}" srcOrd="3" destOrd="0" parTransId="{70A3FD7A-B937-42C7-8E43-EA94279D2552}" sibTransId="{0C60AF96-436C-4B36-8A96-AB4EC165D3B2}"/>
    <dgm:cxn modelId="{9BF4D01F-13A9-4CE6-A49A-1EA7CE03E0BD}" srcId="{8F9BC15F-3FFA-42DA-93A7-DDD1DF5AF627}" destId="{577FAA72-77BD-407C-A627-16FED240108E}" srcOrd="1" destOrd="0" parTransId="{1BFB2DC8-3FA3-4B73-A2AF-366D846AA7A1}" sibTransId="{B1B0E5D0-9FE3-45AD-9C1B-479FB8C36529}"/>
    <dgm:cxn modelId="{2B1BA32D-DD17-4A01-A369-819BDC784120}" srcId="{8F9BC15F-3FFA-42DA-93A7-DDD1DF5AF627}" destId="{36650832-20A5-4764-A1A7-77DAAB002333}" srcOrd="2" destOrd="0" parTransId="{39ED41E7-DFEC-44DD-A2C5-634B41EB82AB}" sibTransId="{63E903E8-A6FF-4D5E-9AF4-074FCA4221F4}"/>
    <dgm:cxn modelId="{F426394D-A347-46E4-9246-1AC69439973F}" srcId="{8F9BC15F-3FFA-42DA-93A7-DDD1DF5AF627}" destId="{529D078B-1AF3-4C9D-86B5-B0D5B77493A5}" srcOrd="0" destOrd="0" parTransId="{14246670-78CE-41D8-B195-FC6ECB030635}" sibTransId="{DF8C1002-40E6-4B8B-B0B0-7B2BDF588504}"/>
    <dgm:cxn modelId="{1B1071A7-5697-4198-A854-F4F02344F133}" type="presOf" srcId="{8F9BC15F-3FFA-42DA-93A7-DDD1DF5AF627}" destId="{3894C687-5008-4039-A544-484A390FC49B}" srcOrd="0" destOrd="0" presId="urn:microsoft.com/office/officeart/2005/8/layout/matrix3"/>
    <dgm:cxn modelId="{F2C222CD-1F16-4723-B1EF-154ECFB017C8}" type="presOf" srcId="{577FAA72-77BD-407C-A627-16FED240108E}" destId="{A9A81A2C-59A6-4F73-95E9-FEE31517E510}" srcOrd="0" destOrd="0" presId="urn:microsoft.com/office/officeart/2005/8/layout/matrix3"/>
    <dgm:cxn modelId="{344B9CF4-A46C-4805-B45F-D81CF88D15C9}" type="presOf" srcId="{529D078B-1AF3-4C9D-86B5-B0D5B77493A5}" destId="{7A0DA75D-FE07-4C0F-9F1E-B536D24ECD13}" srcOrd="0" destOrd="0" presId="urn:microsoft.com/office/officeart/2005/8/layout/matrix3"/>
    <dgm:cxn modelId="{754F01F5-999C-47FB-A867-4AB8D43B534B}" type="presOf" srcId="{36650832-20A5-4764-A1A7-77DAAB002333}" destId="{07296DA2-7D02-41C9-83F9-C2EA27F935AD}" srcOrd="0" destOrd="0" presId="urn:microsoft.com/office/officeart/2005/8/layout/matrix3"/>
    <dgm:cxn modelId="{B414CAF8-6C33-4753-A8C6-A91D782C4E54}" type="presOf" srcId="{FA55B543-FE1A-48DB-A037-B89D27B59A19}" destId="{01AFA6FA-53C8-4C50-8F35-D815E69B5068}" srcOrd="0" destOrd="0" presId="urn:microsoft.com/office/officeart/2005/8/layout/matrix3"/>
    <dgm:cxn modelId="{A55385A5-5752-43DB-BD40-346ACE6FAF85}" type="presParOf" srcId="{3894C687-5008-4039-A544-484A390FC49B}" destId="{E0B0E510-C2A3-4CD9-81B4-170ABB3840A4}" srcOrd="0" destOrd="0" presId="urn:microsoft.com/office/officeart/2005/8/layout/matrix3"/>
    <dgm:cxn modelId="{188E0B34-D7AD-4EA0-BBCE-0A953AC46878}" type="presParOf" srcId="{3894C687-5008-4039-A544-484A390FC49B}" destId="{7A0DA75D-FE07-4C0F-9F1E-B536D24ECD13}" srcOrd="1" destOrd="0" presId="urn:microsoft.com/office/officeart/2005/8/layout/matrix3"/>
    <dgm:cxn modelId="{5EDC13D2-CC88-4983-B4D1-40F953C4213A}" type="presParOf" srcId="{3894C687-5008-4039-A544-484A390FC49B}" destId="{A9A81A2C-59A6-4F73-95E9-FEE31517E510}" srcOrd="2" destOrd="0" presId="urn:microsoft.com/office/officeart/2005/8/layout/matrix3"/>
    <dgm:cxn modelId="{60DFD3A9-B33F-4B77-8D1F-4B6CDCA52E15}" type="presParOf" srcId="{3894C687-5008-4039-A544-484A390FC49B}" destId="{07296DA2-7D02-41C9-83F9-C2EA27F935AD}" srcOrd="3" destOrd="0" presId="urn:microsoft.com/office/officeart/2005/8/layout/matrix3"/>
    <dgm:cxn modelId="{43FABFA5-2A4C-4F72-8425-F614CEA763DC}" type="presParOf" srcId="{3894C687-5008-4039-A544-484A390FC49B}" destId="{01AFA6FA-53C8-4C50-8F35-D815E69B506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2FCB3-B042-4A22-A099-C396925E271C}">
      <dsp:nvSpPr>
        <dsp:cNvPr id="0" name=""/>
        <dsp:cNvSpPr/>
      </dsp:nvSpPr>
      <dsp:spPr>
        <a:xfrm>
          <a:off x="461633" y="78333"/>
          <a:ext cx="1198254" cy="119825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47AF9E-CB7B-4B53-AEF2-14D14D80AE70}">
      <dsp:nvSpPr>
        <dsp:cNvPr id="0" name=""/>
        <dsp:cNvSpPr/>
      </dsp:nvSpPr>
      <dsp:spPr>
        <a:xfrm>
          <a:off x="716998" y="333699"/>
          <a:ext cx="687523" cy="6875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DB7B0A-B694-4BF0-8E19-CE9051F09A37}">
      <dsp:nvSpPr>
        <dsp:cNvPr id="0" name=""/>
        <dsp:cNvSpPr/>
      </dsp:nvSpPr>
      <dsp:spPr>
        <a:xfrm>
          <a:off x="78584" y="1649814"/>
          <a:ext cx="196435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Understand what regulation plans are</a:t>
          </a:r>
        </a:p>
      </dsp:txBody>
      <dsp:txXfrm>
        <a:off x="78584" y="1649814"/>
        <a:ext cx="1964352" cy="720000"/>
      </dsp:txXfrm>
    </dsp:sp>
    <dsp:sp modelId="{887C293B-1EE0-432A-A936-E35FF1AB2821}">
      <dsp:nvSpPr>
        <dsp:cNvPr id="0" name=""/>
        <dsp:cNvSpPr/>
      </dsp:nvSpPr>
      <dsp:spPr>
        <a:xfrm>
          <a:off x="2769746" y="78333"/>
          <a:ext cx="1198254" cy="11982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C9E32F-6269-4C19-832B-AE91696DE653}">
      <dsp:nvSpPr>
        <dsp:cNvPr id="0" name=""/>
        <dsp:cNvSpPr/>
      </dsp:nvSpPr>
      <dsp:spPr>
        <a:xfrm>
          <a:off x="3025112" y="333699"/>
          <a:ext cx="687523" cy="6875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160CF1-8FA7-452C-A370-96F95AD332A2}">
      <dsp:nvSpPr>
        <dsp:cNvPr id="0" name=""/>
        <dsp:cNvSpPr/>
      </dsp:nvSpPr>
      <dsp:spPr>
        <a:xfrm>
          <a:off x="2386698" y="1649814"/>
          <a:ext cx="196435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Learn why they support learning and behaviour</a:t>
          </a:r>
        </a:p>
      </dsp:txBody>
      <dsp:txXfrm>
        <a:off x="2386698" y="1649814"/>
        <a:ext cx="1964352" cy="720000"/>
      </dsp:txXfrm>
    </dsp:sp>
    <dsp:sp modelId="{760DD3A6-FDBB-47B2-9FA9-90354036ED30}">
      <dsp:nvSpPr>
        <dsp:cNvPr id="0" name=""/>
        <dsp:cNvSpPr/>
      </dsp:nvSpPr>
      <dsp:spPr>
        <a:xfrm>
          <a:off x="461633" y="2860903"/>
          <a:ext cx="1198254" cy="119825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493DC7-B82D-41CE-B2F6-D58980E8CDE2}">
      <dsp:nvSpPr>
        <dsp:cNvPr id="0" name=""/>
        <dsp:cNvSpPr/>
      </dsp:nvSpPr>
      <dsp:spPr>
        <a:xfrm>
          <a:off x="716998" y="3116268"/>
          <a:ext cx="687523" cy="6875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CD93C-0B87-4F18-B097-9584FD6D19A7}">
      <dsp:nvSpPr>
        <dsp:cNvPr id="0" name=""/>
        <dsp:cNvSpPr/>
      </dsp:nvSpPr>
      <dsp:spPr>
        <a:xfrm>
          <a:off x="78584" y="4432384"/>
          <a:ext cx="196435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Explore practical strategies for classroom use</a:t>
          </a:r>
        </a:p>
      </dsp:txBody>
      <dsp:txXfrm>
        <a:off x="78584" y="4432384"/>
        <a:ext cx="1964352" cy="720000"/>
      </dsp:txXfrm>
    </dsp:sp>
    <dsp:sp modelId="{3B182B24-85EC-4441-9376-FF52A611462C}">
      <dsp:nvSpPr>
        <dsp:cNvPr id="0" name=""/>
        <dsp:cNvSpPr/>
      </dsp:nvSpPr>
      <dsp:spPr>
        <a:xfrm>
          <a:off x="2769746" y="2860903"/>
          <a:ext cx="1198254" cy="119825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9E4B4B-A039-48D2-811F-FC227B5A116E}">
      <dsp:nvSpPr>
        <dsp:cNvPr id="0" name=""/>
        <dsp:cNvSpPr/>
      </dsp:nvSpPr>
      <dsp:spPr>
        <a:xfrm>
          <a:off x="3025112" y="3116268"/>
          <a:ext cx="687523" cy="6875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A13EF-7F54-405D-8E79-0955CB8602F8}">
      <dsp:nvSpPr>
        <dsp:cNvPr id="0" name=""/>
        <dsp:cNvSpPr/>
      </dsp:nvSpPr>
      <dsp:spPr>
        <a:xfrm>
          <a:off x="2386698" y="4432384"/>
          <a:ext cx="196435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Build confidence in implementing regulation plans</a:t>
          </a:r>
        </a:p>
      </dsp:txBody>
      <dsp:txXfrm>
        <a:off x="2386698" y="4432384"/>
        <a:ext cx="1964352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79D0F2-C162-4B4D-B8FB-E76EDA40FF1D}">
      <dsp:nvSpPr>
        <dsp:cNvPr id="0" name=""/>
        <dsp:cNvSpPr/>
      </dsp:nvSpPr>
      <dsp:spPr>
        <a:xfrm>
          <a:off x="540" y="1244616"/>
          <a:ext cx="2108835" cy="12653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 personalised plan to help children manage emotions</a:t>
          </a:r>
          <a:r>
            <a:rPr lang="en-GB" sz="1600" kern="1200"/>
            <a:t> </a:t>
          </a:r>
          <a:r>
            <a:rPr lang="en-US" sz="1600" kern="1200"/>
            <a:t>and behaviour</a:t>
          </a:r>
        </a:p>
      </dsp:txBody>
      <dsp:txXfrm>
        <a:off x="540" y="1244616"/>
        <a:ext cx="2108835" cy="1265301"/>
      </dsp:txXfrm>
    </dsp:sp>
    <dsp:sp modelId="{E332D5FD-41CF-4247-936E-9ECDFAC59F7F}">
      <dsp:nvSpPr>
        <dsp:cNvPr id="0" name=""/>
        <dsp:cNvSpPr/>
      </dsp:nvSpPr>
      <dsp:spPr>
        <a:xfrm>
          <a:off x="2320259" y="1244616"/>
          <a:ext cx="2108835" cy="1265301"/>
        </a:xfrm>
        <a:prstGeom prst="rect">
          <a:avLst/>
        </a:prstGeom>
        <a:solidFill>
          <a:schemeClr val="accent2">
            <a:hueOff val="-441124"/>
            <a:satOff val="497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Supports self-regulation skills</a:t>
          </a:r>
        </a:p>
      </dsp:txBody>
      <dsp:txXfrm>
        <a:off x="2320259" y="1244616"/>
        <a:ext cx="2108835" cy="1265301"/>
      </dsp:txXfrm>
    </dsp:sp>
    <dsp:sp modelId="{CA7E794D-D999-4CB9-917F-D69181E82234}">
      <dsp:nvSpPr>
        <dsp:cNvPr id="0" name=""/>
        <dsp:cNvSpPr/>
      </dsp:nvSpPr>
      <dsp:spPr>
        <a:xfrm>
          <a:off x="540" y="2720800"/>
          <a:ext cx="2108835" cy="1265301"/>
        </a:xfrm>
        <a:prstGeom prst="rect">
          <a:avLst/>
        </a:prstGeom>
        <a:solidFill>
          <a:schemeClr val="accent2">
            <a:hueOff val="-882249"/>
            <a:satOff val="995"/>
            <a:lumOff val="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Proactive rather than reactive</a:t>
          </a:r>
        </a:p>
      </dsp:txBody>
      <dsp:txXfrm>
        <a:off x="540" y="2720800"/>
        <a:ext cx="2108835" cy="1265301"/>
      </dsp:txXfrm>
    </dsp:sp>
    <dsp:sp modelId="{747038B3-1FAC-4CE9-A255-8F5365B63756}">
      <dsp:nvSpPr>
        <dsp:cNvPr id="0" name=""/>
        <dsp:cNvSpPr/>
      </dsp:nvSpPr>
      <dsp:spPr>
        <a:xfrm>
          <a:off x="2320259" y="2720800"/>
          <a:ext cx="2108835" cy="1265301"/>
        </a:xfrm>
        <a:prstGeom prst="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Adapted to individual student needs</a:t>
          </a:r>
        </a:p>
      </dsp:txBody>
      <dsp:txXfrm>
        <a:off x="2320259" y="2720800"/>
        <a:ext cx="2108835" cy="12653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63E609-C650-4546-BD7C-CEA4EEB91FD0}">
      <dsp:nvSpPr>
        <dsp:cNvPr id="0" name=""/>
        <dsp:cNvSpPr/>
      </dsp:nvSpPr>
      <dsp:spPr>
        <a:xfrm>
          <a:off x="0" y="769998"/>
          <a:ext cx="4429635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Learning cannot happen when a child is dysregulated</a:t>
          </a:r>
        </a:p>
      </dsp:txBody>
      <dsp:txXfrm>
        <a:off x="42722" y="812720"/>
        <a:ext cx="4344191" cy="789716"/>
      </dsp:txXfrm>
    </dsp:sp>
    <dsp:sp modelId="{A338FA33-F9F6-4A61-9DD4-5A777791E1F4}">
      <dsp:nvSpPr>
        <dsp:cNvPr id="0" name=""/>
        <dsp:cNvSpPr/>
      </dsp:nvSpPr>
      <dsp:spPr>
        <a:xfrm>
          <a:off x="0" y="1708518"/>
          <a:ext cx="4429635" cy="875160"/>
        </a:xfrm>
        <a:prstGeom prst="roundRect">
          <a:avLst/>
        </a:prstGeom>
        <a:solidFill>
          <a:schemeClr val="accent2">
            <a:hueOff val="-441124"/>
            <a:satOff val="497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Improves focus, engagement, and emotional safety</a:t>
          </a:r>
        </a:p>
      </dsp:txBody>
      <dsp:txXfrm>
        <a:off x="42722" y="1751240"/>
        <a:ext cx="4344191" cy="789716"/>
      </dsp:txXfrm>
    </dsp:sp>
    <dsp:sp modelId="{20BF0214-C721-425B-B2CD-A1F7E97FAAF1}">
      <dsp:nvSpPr>
        <dsp:cNvPr id="0" name=""/>
        <dsp:cNvSpPr/>
      </dsp:nvSpPr>
      <dsp:spPr>
        <a:xfrm>
          <a:off x="0" y="2647039"/>
          <a:ext cx="4429635" cy="875160"/>
        </a:xfrm>
        <a:prstGeom prst="roundRect">
          <a:avLst/>
        </a:prstGeom>
        <a:solidFill>
          <a:schemeClr val="accent2">
            <a:hueOff val="-882249"/>
            <a:satOff val="995"/>
            <a:lumOff val="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Reduces behavioural incidents</a:t>
          </a:r>
        </a:p>
      </dsp:txBody>
      <dsp:txXfrm>
        <a:off x="42722" y="2689761"/>
        <a:ext cx="4344191" cy="789716"/>
      </dsp:txXfrm>
    </dsp:sp>
    <dsp:sp modelId="{5E49C5D4-E2B7-46BC-9729-D0A02CD2EC5F}">
      <dsp:nvSpPr>
        <dsp:cNvPr id="0" name=""/>
        <dsp:cNvSpPr/>
      </dsp:nvSpPr>
      <dsp:spPr>
        <a:xfrm>
          <a:off x="0" y="3585559"/>
          <a:ext cx="4429635" cy="875160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Builds long-term self-management skills</a:t>
          </a:r>
        </a:p>
      </dsp:txBody>
      <dsp:txXfrm>
        <a:off x="42722" y="3628281"/>
        <a:ext cx="4344191" cy="7897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BCFD4-819A-466A-BC8A-EB7330C1E967}">
      <dsp:nvSpPr>
        <dsp:cNvPr id="0" name=""/>
        <dsp:cNvSpPr/>
      </dsp:nvSpPr>
      <dsp:spPr>
        <a:xfrm>
          <a:off x="0" y="90319"/>
          <a:ext cx="4429635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Student triggers and early warning signs</a:t>
          </a:r>
        </a:p>
      </dsp:txBody>
      <dsp:txXfrm>
        <a:off x="46606" y="136925"/>
        <a:ext cx="4336423" cy="861507"/>
      </dsp:txXfrm>
    </dsp:sp>
    <dsp:sp modelId="{6BD23E14-174C-4B69-A3CF-BCA7BE239743}">
      <dsp:nvSpPr>
        <dsp:cNvPr id="0" name=""/>
        <dsp:cNvSpPr/>
      </dsp:nvSpPr>
      <dsp:spPr>
        <a:xfrm>
          <a:off x="0" y="1114159"/>
          <a:ext cx="4429635" cy="954719"/>
        </a:xfrm>
        <a:prstGeom prst="roundRect">
          <a:avLst/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Regulation strategies that work for the child</a:t>
          </a:r>
        </a:p>
      </dsp:txBody>
      <dsp:txXfrm>
        <a:off x="46606" y="1160765"/>
        <a:ext cx="4336423" cy="861507"/>
      </dsp:txXfrm>
    </dsp:sp>
    <dsp:sp modelId="{1A2B5304-7C65-4826-9F74-1A678A7C5381}">
      <dsp:nvSpPr>
        <dsp:cNvPr id="0" name=""/>
        <dsp:cNvSpPr/>
      </dsp:nvSpPr>
      <dsp:spPr>
        <a:xfrm>
          <a:off x="0" y="2137999"/>
          <a:ext cx="4429635" cy="954719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Adult support strategies</a:t>
          </a:r>
        </a:p>
      </dsp:txBody>
      <dsp:txXfrm>
        <a:off x="46606" y="2184605"/>
        <a:ext cx="4336423" cy="861507"/>
      </dsp:txXfrm>
    </dsp:sp>
    <dsp:sp modelId="{D2ED0E4C-32B0-4C34-8997-60F4CDF129DD}">
      <dsp:nvSpPr>
        <dsp:cNvPr id="0" name=""/>
        <dsp:cNvSpPr/>
      </dsp:nvSpPr>
      <dsp:spPr>
        <a:xfrm>
          <a:off x="0" y="3161839"/>
          <a:ext cx="4429635" cy="954719"/>
        </a:xfrm>
        <a:prstGeom prst="roundRect">
          <a:avLst/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Clear routines and consistency</a:t>
          </a:r>
        </a:p>
      </dsp:txBody>
      <dsp:txXfrm>
        <a:off x="46606" y="3208445"/>
        <a:ext cx="4336423" cy="861507"/>
      </dsp:txXfrm>
    </dsp:sp>
    <dsp:sp modelId="{FC214A05-94E8-4B33-BACF-A173506E2BD2}">
      <dsp:nvSpPr>
        <dsp:cNvPr id="0" name=""/>
        <dsp:cNvSpPr/>
      </dsp:nvSpPr>
      <dsp:spPr>
        <a:xfrm>
          <a:off x="0" y="4185679"/>
          <a:ext cx="4429635" cy="954719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Review and adjustment over time</a:t>
          </a:r>
        </a:p>
      </dsp:txBody>
      <dsp:txXfrm>
        <a:off x="46606" y="4232285"/>
        <a:ext cx="4336423" cy="8615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ADC5AD-349A-4ECA-A8DE-A04AED0A6686}">
      <dsp:nvSpPr>
        <dsp:cNvPr id="0" name=""/>
        <dsp:cNvSpPr/>
      </dsp:nvSpPr>
      <dsp:spPr>
        <a:xfrm>
          <a:off x="0" y="4086"/>
          <a:ext cx="4429635" cy="8704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B05EE1-14FB-43F1-BC97-C7884569151E}">
      <dsp:nvSpPr>
        <dsp:cNvPr id="0" name=""/>
        <dsp:cNvSpPr/>
      </dsp:nvSpPr>
      <dsp:spPr>
        <a:xfrm>
          <a:off x="263303" y="199931"/>
          <a:ext cx="478733" cy="4787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116EE6-8437-448E-94D0-B1E1340B4CA5}">
      <dsp:nvSpPr>
        <dsp:cNvPr id="0" name=""/>
        <dsp:cNvSpPr/>
      </dsp:nvSpPr>
      <dsp:spPr>
        <a:xfrm>
          <a:off x="1005339" y="4086"/>
          <a:ext cx="3424295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Teach regulation strategies explicitly</a:t>
          </a:r>
        </a:p>
      </dsp:txBody>
      <dsp:txXfrm>
        <a:off x="1005339" y="4086"/>
        <a:ext cx="3424295" cy="870424"/>
      </dsp:txXfrm>
    </dsp:sp>
    <dsp:sp modelId="{78CCF06D-6DD6-40A7-9838-11CEC87C0846}">
      <dsp:nvSpPr>
        <dsp:cNvPr id="0" name=""/>
        <dsp:cNvSpPr/>
      </dsp:nvSpPr>
      <dsp:spPr>
        <a:xfrm>
          <a:off x="0" y="1092116"/>
          <a:ext cx="4429635" cy="8704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AD3ADD-5433-4161-AFD5-89A361B76149}">
      <dsp:nvSpPr>
        <dsp:cNvPr id="0" name=""/>
        <dsp:cNvSpPr/>
      </dsp:nvSpPr>
      <dsp:spPr>
        <a:xfrm>
          <a:off x="263303" y="1287962"/>
          <a:ext cx="478733" cy="4787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EB9F5F-9D21-4AD3-9254-6286620CD1C4}">
      <dsp:nvSpPr>
        <dsp:cNvPr id="0" name=""/>
        <dsp:cNvSpPr/>
      </dsp:nvSpPr>
      <dsp:spPr>
        <a:xfrm>
          <a:off x="1005339" y="1092116"/>
          <a:ext cx="3424295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Model calm and regulated behaviour</a:t>
          </a:r>
        </a:p>
      </dsp:txBody>
      <dsp:txXfrm>
        <a:off x="1005339" y="1092116"/>
        <a:ext cx="3424295" cy="870424"/>
      </dsp:txXfrm>
    </dsp:sp>
    <dsp:sp modelId="{31BDAD53-884B-4177-90C1-D8E9977023C6}">
      <dsp:nvSpPr>
        <dsp:cNvPr id="0" name=""/>
        <dsp:cNvSpPr/>
      </dsp:nvSpPr>
      <dsp:spPr>
        <a:xfrm>
          <a:off x="0" y="2180146"/>
          <a:ext cx="4429635" cy="8704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24409-6AEC-4F14-A4B4-4D320DCDDE41}">
      <dsp:nvSpPr>
        <dsp:cNvPr id="0" name=""/>
        <dsp:cNvSpPr/>
      </dsp:nvSpPr>
      <dsp:spPr>
        <a:xfrm>
          <a:off x="263303" y="2375992"/>
          <a:ext cx="478733" cy="4787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3A49CE-3BAC-483E-895F-55F8F755FBA2}">
      <dsp:nvSpPr>
        <dsp:cNvPr id="0" name=""/>
        <dsp:cNvSpPr/>
      </dsp:nvSpPr>
      <dsp:spPr>
        <a:xfrm>
          <a:off x="1005339" y="2180146"/>
          <a:ext cx="3424295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Allow choice and flexibility</a:t>
          </a:r>
        </a:p>
      </dsp:txBody>
      <dsp:txXfrm>
        <a:off x="1005339" y="2180146"/>
        <a:ext cx="3424295" cy="870424"/>
      </dsp:txXfrm>
    </dsp:sp>
    <dsp:sp modelId="{7FF59E88-C927-467B-B15A-13DDC62A56AE}">
      <dsp:nvSpPr>
        <dsp:cNvPr id="0" name=""/>
        <dsp:cNvSpPr/>
      </dsp:nvSpPr>
      <dsp:spPr>
        <a:xfrm>
          <a:off x="0" y="3268177"/>
          <a:ext cx="4429635" cy="8704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78A97-9D05-4598-8538-5D1B2EB6C969}">
      <dsp:nvSpPr>
        <dsp:cNvPr id="0" name=""/>
        <dsp:cNvSpPr/>
      </dsp:nvSpPr>
      <dsp:spPr>
        <a:xfrm>
          <a:off x="263303" y="3464022"/>
          <a:ext cx="478733" cy="47873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A5B5D9-AF87-431E-A0AE-F11837BAB56B}">
      <dsp:nvSpPr>
        <dsp:cNvPr id="0" name=""/>
        <dsp:cNvSpPr/>
      </dsp:nvSpPr>
      <dsp:spPr>
        <a:xfrm>
          <a:off x="1005339" y="3268177"/>
          <a:ext cx="3424295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Embed strategies into daily routines</a:t>
          </a:r>
        </a:p>
      </dsp:txBody>
      <dsp:txXfrm>
        <a:off x="1005339" y="3268177"/>
        <a:ext cx="3424295" cy="870424"/>
      </dsp:txXfrm>
    </dsp:sp>
    <dsp:sp modelId="{3B57A585-40D2-4E32-A4C1-3BA67622C62D}">
      <dsp:nvSpPr>
        <dsp:cNvPr id="0" name=""/>
        <dsp:cNvSpPr/>
      </dsp:nvSpPr>
      <dsp:spPr>
        <a:xfrm>
          <a:off x="0" y="4356207"/>
          <a:ext cx="4429635" cy="8704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C33ABC-A9A0-465C-AD64-AC6744C05C17}">
      <dsp:nvSpPr>
        <dsp:cNvPr id="0" name=""/>
        <dsp:cNvSpPr/>
      </dsp:nvSpPr>
      <dsp:spPr>
        <a:xfrm>
          <a:off x="263303" y="4552052"/>
          <a:ext cx="478733" cy="47873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9054CF-83A7-4705-964E-B9F11FADC8CE}">
      <dsp:nvSpPr>
        <dsp:cNvPr id="0" name=""/>
        <dsp:cNvSpPr/>
      </dsp:nvSpPr>
      <dsp:spPr>
        <a:xfrm>
          <a:off x="1005339" y="4356207"/>
          <a:ext cx="3424295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Collaborate with support staff</a:t>
          </a:r>
          <a:r>
            <a:rPr lang="en-GB" sz="1900" kern="1200"/>
            <a:t> – and supply Teachers</a:t>
          </a:r>
          <a:endParaRPr lang="en-US" sz="1900" kern="1200"/>
        </a:p>
      </dsp:txBody>
      <dsp:txXfrm>
        <a:off x="1005339" y="4356207"/>
        <a:ext cx="3424295" cy="8704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4D0733-A9BB-40FA-967F-711A82680091}">
      <dsp:nvSpPr>
        <dsp:cNvPr id="0" name=""/>
        <dsp:cNvSpPr/>
      </dsp:nvSpPr>
      <dsp:spPr>
        <a:xfrm>
          <a:off x="0" y="4491370"/>
          <a:ext cx="1107408" cy="7368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59" tIns="92456" rIns="78759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Communicate</a:t>
          </a:r>
        </a:p>
      </dsp:txBody>
      <dsp:txXfrm>
        <a:off x="0" y="4491370"/>
        <a:ext cx="1107408" cy="736846"/>
      </dsp:txXfrm>
    </dsp:sp>
    <dsp:sp modelId="{6E481400-CFD6-480D-ABCB-38388DB23728}">
      <dsp:nvSpPr>
        <dsp:cNvPr id="0" name=""/>
        <dsp:cNvSpPr/>
      </dsp:nvSpPr>
      <dsp:spPr>
        <a:xfrm>
          <a:off x="1107408" y="4491370"/>
          <a:ext cx="3322226" cy="73684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0" tIns="165100" rIns="67390" bIns="16510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Communicate with families</a:t>
          </a:r>
        </a:p>
      </dsp:txBody>
      <dsp:txXfrm>
        <a:off x="1107408" y="4491370"/>
        <a:ext cx="3322226" cy="736846"/>
      </dsp:txXfrm>
    </dsp:sp>
    <dsp:sp modelId="{33215F61-53A4-4040-AE57-75D3667F68E2}">
      <dsp:nvSpPr>
        <dsp:cNvPr id="0" name=""/>
        <dsp:cNvSpPr/>
      </dsp:nvSpPr>
      <dsp:spPr>
        <a:xfrm rot="10800000">
          <a:off x="0" y="3369153"/>
          <a:ext cx="1107408" cy="11332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2700" cap="flat" cmpd="sng" algn="ctr">
          <a:solidFill>
            <a:schemeClr val="accent2">
              <a:hueOff val="-330843"/>
              <a:satOff val="373"/>
              <a:lumOff val="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59" tIns="92456" rIns="78759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Celebrate</a:t>
          </a:r>
        </a:p>
      </dsp:txBody>
      <dsp:txXfrm rot="-10800000">
        <a:off x="0" y="3369153"/>
        <a:ext cx="1107408" cy="736625"/>
      </dsp:txXfrm>
    </dsp:sp>
    <dsp:sp modelId="{753A974C-8A11-44FA-9DE4-C317D6B3123A}">
      <dsp:nvSpPr>
        <dsp:cNvPr id="0" name=""/>
        <dsp:cNvSpPr/>
      </dsp:nvSpPr>
      <dsp:spPr>
        <a:xfrm>
          <a:off x="1107408" y="3369153"/>
          <a:ext cx="3322226" cy="736625"/>
        </a:xfrm>
        <a:prstGeom prst="rect">
          <a:avLst/>
        </a:prstGeom>
        <a:solidFill>
          <a:schemeClr val="accent2">
            <a:tint val="40000"/>
            <a:alpha val="90000"/>
            <a:hueOff val="-460466"/>
            <a:satOff val="3068"/>
            <a:lumOff val="28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60466"/>
              <a:satOff val="3068"/>
              <a:lumOff val="2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0" tIns="165100" rIns="67390" bIns="16510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Celebrate small successes</a:t>
          </a:r>
        </a:p>
      </dsp:txBody>
      <dsp:txXfrm>
        <a:off x="1107408" y="3369153"/>
        <a:ext cx="3322226" cy="736625"/>
      </dsp:txXfrm>
    </dsp:sp>
    <dsp:sp modelId="{D37B7A99-D45F-41BF-A662-CD808DE0945F}">
      <dsp:nvSpPr>
        <dsp:cNvPr id="0" name=""/>
        <dsp:cNvSpPr/>
      </dsp:nvSpPr>
      <dsp:spPr>
        <a:xfrm rot="10800000">
          <a:off x="0" y="2246935"/>
          <a:ext cx="1107408" cy="11332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2700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59" tIns="92456" rIns="78759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Focus on</a:t>
          </a:r>
        </a:p>
      </dsp:txBody>
      <dsp:txXfrm rot="-10800000">
        <a:off x="0" y="2246935"/>
        <a:ext cx="1107408" cy="736625"/>
      </dsp:txXfrm>
    </dsp:sp>
    <dsp:sp modelId="{41C10B81-AF90-481F-83C8-29A562C5863C}">
      <dsp:nvSpPr>
        <dsp:cNvPr id="0" name=""/>
        <dsp:cNvSpPr/>
      </dsp:nvSpPr>
      <dsp:spPr>
        <a:xfrm>
          <a:off x="1107408" y="2246935"/>
          <a:ext cx="3322226" cy="736625"/>
        </a:xfrm>
        <a:prstGeom prst="rect">
          <a:avLst/>
        </a:prstGeom>
        <a:solidFill>
          <a:schemeClr val="accent2">
            <a:tint val="40000"/>
            <a:alpha val="90000"/>
            <a:hueOff val="-920933"/>
            <a:satOff val="6135"/>
            <a:lumOff val="56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920933"/>
              <a:satOff val="6135"/>
              <a:lumOff val="5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0" tIns="165100" rIns="67390" bIns="16510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Focus on prevention, not punishment</a:t>
          </a:r>
        </a:p>
      </dsp:txBody>
      <dsp:txXfrm>
        <a:off x="1107408" y="2246935"/>
        <a:ext cx="3322226" cy="736625"/>
      </dsp:txXfrm>
    </dsp:sp>
    <dsp:sp modelId="{7BFAEC7D-A154-42C5-96ED-53D2C31B85BF}">
      <dsp:nvSpPr>
        <dsp:cNvPr id="0" name=""/>
        <dsp:cNvSpPr/>
      </dsp:nvSpPr>
      <dsp:spPr>
        <a:xfrm rot="10800000">
          <a:off x="0" y="1124718"/>
          <a:ext cx="1107408" cy="11332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2700" cap="flat" cmpd="sng" algn="ctr">
          <a:solidFill>
            <a:schemeClr val="accent2">
              <a:hueOff val="-992530"/>
              <a:satOff val="1119"/>
              <a:lumOff val="2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59" tIns="92456" rIns="78759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Stay</a:t>
          </a:r>
        </a:p>
      </dsp:txBody>
      <dsp:txXfrm rot="-10800000">
        <a:off x="0" y="1124718"/>
        <a:ext cx="1107408" cy="736625"/>
      </dsp:txXfrm>
    </dsp:sp>
    <dsp:sp modelId="{EECB3551-FCB6-402F-A48B-355609C55129}">
      <dsp:nvSpPr>
        <dsp:cNvPr id="0" name=""/>
        <dsp:cNvSpPr/>
      </dsp:nvSpPr>
      <dsp:spPr>
        <a:xfrm>
          <a:off x="1107408" y="1124718"/>
          <a:ext cx="3322226" cy="736625"/>
        </a:xfrm>
        <a:prstGeom prst="rect">
          <a:avLst/>
        </a:prstGeom>
        <a:solidFill>
          <a:schemeClr val="accent2">
            <a:tint val="40000"/>
            <a:alpha val="90000"/>
            <a:hueOff val="-1381399"/>
            <a:satOff val="9203"/>
            <a:lumOff val="84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381399"/>
              <a:satOff val="9203"/>
              <a:lumOff val="8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0" tIns="165100" rIns="67390" bIns="16510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Stay consistent and predictable</a:t>
          </a:r>
        </a:p>
      </dsp:txBody>
      <dsp:txXfrm>
        <a:off x="1107408" y="1124718"/>
        <a:ext cx="3322226" cy="736625"/>
      </dsp:txXfrm>
    </dsp:sp>
    <dsp:sp modelId="{2DE97741-348D-4646-AD6E-0F389D91214F}">
      <dsp:nvSpPr>
        <dsp:cNvPr id="0" name=""/>
        <dsp:cNvSpPr/>
      </dsp:nvSpPr>
      <dsp:spPr>
        <a:xfrm rot="10800000">
          <a:off x="0" y="2500"/>
          <a:ext cx="1107408" cy="11332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59" tIns="92456" rIns="78759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Build</a:t>
          </a:r>
        </a:p>
      </dsp:txBody>
      <dsp:txXfrm rot="-10800000">
        <a:off x="0" y="2500"/>
        <a:ext cx="1107408" cy="736625"/>
      </dsp:txXfrm>
    </dsp:sp>
    <dsp:sp modelId="{BCD61100-BB5A-4FA2-8F6D-5449558F366B}">
      <dsp:nvSpPr>
        <dsp:cNvPr id="0" name=""/>
        <dsp:cNvSpPr/>
      </dsp:nvSpPr>
      <dsp:spPr>
        <a:xfrm>
          <a:off x="1107408" y="2500"/>
          <a:ext cx="3322226" cy="736625"/>
        </a:xfrm>
        <a:prstGeom prst="rect">
          <a:avLst/>
        </a:prstGeom>
        <a:solidFill>
          <a:schemeClr val="accent2">
            <a:tint val="40000"/>
            <a:alpha val="90000"/>
            <a:hueOff val="-1841865"/>
            <a:satOff val="12270"/>
            <a:lumOff val="112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841865"/>
              <a:satOff val="12270"/>
              <a:lumOff val="11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0" tIns="165100" rIns="67390" bIns="16510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Build strong relationships with students</a:t>
          </a:r>
        </a:p>
      </dsp:txBody>
      <dsp:txXfrm>
        <a:off x="1107408" y="2500"/>
        <a:ext cx="3322226" cy="7366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084665-14AB-40FA-9708-35ED1D341201}">
      <dsp:nvSpPr>
        <dsp:cNvPr id="0" name=""/>
        <dsp:cNvSpPr/>
      </dsp:nvSpPr>
      <dsp:spPr>
        <a:xfrm>
          <a:off x="0" y="2170"/>
          <a:ext cx="4429635" cy="11002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4E8DB6-4826-41D2-964F-375F41D3E1B3}">
      <dsp:nvSpPr>
        <dsp:cNvPr id="0" name=""/>
        <dsp:cNvSpPr/>
      </dsp:nvSpPr>
      <dsp:spPr>
        <a:xfrm>
          <a:off x="332837" y="249736"/>
          <a:ext cx="605159" cy="6051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69F342-754B-4756-9FC2-CC86359F6497}">
      <dsp:nvSpPr>
        <dsp:cNvPr id="0" name=""/>
        <dsp:cNvSpPr/>
      </dsp:nvSpPr>
      <dsp:spPr>
        <a:xfrm>
          <a:off x="1270834" y="2170"/>
          <a:ext cx="3158800" cy="11002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447" tIns="116447" rIns="116447" bIns="1164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Observe and record progress</a:t>
          </a:r>
        </a:p>
      </dsp:txBody>
      <dsp:txXfrm>
        <a:off x="1270834" y="2170"/>
        <a:ext cx="3158800" cy="1100289"/>
      </dsp:txXfrm>
    </dsp:sp>
    <dsp:sp modelId="{A904726D-BA13-4540-83E4-3766B42D89F3}">
      <dsp:nvSpPr>
        <dsp:cNvPr id="0" name=""/>
        <dsp:cNvSpPr/>
      </dsp:nvSpPr>
      <dsp:spPr>
        <a:xfrm>
          <a:off x="0" y="1377533"/>
          <a:ext cx="4429635" cy="11002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D3C520-8AF2-4CDA-8077-BEBA36C584E1}">
      <dsp:nvSpPr>
        <dsp:cNvPr id="0" name=""/>
        <dsp:cNvSpPr/>
      </dsp:nvSpPr>
      <dsp:spPr>
        <a:xfrm>
          <a:off x="332837" y="1625098"/>
          <a:ext cx="605159" cy="6051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F29C9-5D1F-4AF0-AC55-1703BF7496B2}">
      <dsp:nvSpPr>
        <dsp:cNvPr id="0" name=""/>
        <dsp:cNvSpPr/>
      </dsp:nvSpPr>
      <dsp:spPr>
        <a:xfrm>
          <a:off x="1270834" y="1377533"/>
          <a:ext cx="3158800" cy="11002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447" tIns="116447" rIns="116447" bIns="1164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Adjust strategies as needed</a:t>
          </a:r>
        </a:p>
      </dsp:txBody>
      <dsp:txXfrm>
        <a:off x="1270834" y="1377533"/>
        <a:ext cx="3158800" cy="1100289"/>
      </dsp:txXfrm>
    </dsp:sp>
    <dsp:sp modelId="{2046541A-1854-4C42-8D35-DB9B84C00E99}">
      <dsp:nvSpPr>
        <dsp:cNvPr id="0" name=""/>
        <dsp:cNvSpPr/>
      </dsp:nvSpPr>
      <dsp:spPr>
        <a:xfrm>
          <a:off x="0" y="2752895"/>
          <a:ext cx="4429635" cy="11002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48C4A4-2926-4B29-ADB4-7448D80B9FCB}">
      <dsp:nvSpPr>
        <dsp:cNvPr id="0" name=""/>
        <dsp:cNvSpPr/>
      </dsp:nvSpPr>
      <dsp:spPr>
        <a:xfrm>
          <a:off x="332837" y="3000460"/>
          <a:ext cx="605159" cy="6051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9DB8B-925E-4558-AA51-903AE15FB03D}">
      <dsp:nvSpPr>
        <dsp:cNvPr id="0" name=""/>
        <dsp:cNvSpPr/>
      </dsp:nvSpPr>
      <dsp:spPr>
        <a:xfrm>
          <a:off x="1270834" y="2752895"/>
          <a:ext cx="3158800" cy="11002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447" tIns="116447" rIns="116447" bIns="1164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Involve the student where appropriate</a:t>
          </a:r>
        </a:p>
      </dsp:txBody>
      <dsp:txXfrm>
        <a:off x="1270834" y="2752895"/>
        <a:ext cx="3158800" cy="1100289"/>
      </dsp:txXfrm>
    </dsp:sp>
    <dsp:sp modelId="{12C74C91-E924-4F75-B7CE-1BD0BAD1666A}">
      <dsp:nvSpPr>
        <dsp:cNvPr id="0" name=""/>
        <dsp:cNvSpPr/>
      </dsp:nvSpPr>
      <dsp:spPr>
        <a:xfrm>
          <a:off x="0" y="4128257"/>
          <a:ext cx="4429635" cy="11002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0C61F-B808-4EB6-96CA-086E7C75ECBD}">
      <dsp:nvSpPr>
        <dsp:cNvPr id="0" name=""/>
        <dsp:cNvSpPr/>
      </dsp:nvSpPr>
      <dsp:spPr>
        <a:xfrm>
          <a:off x="332837" y="4375822"/>
          <a:ext cx="605159" cy="6051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B2703D-DE85-4CAD-82C9-68F5DCEB8E9B}">
      <dsp:nvSpPr>
        <dsp:cNvPr id="0" name=""/>
        <dsp:cNvSpPr/>
      </dsp:nvSpPr>
      <dsp:spPr>
        <a:xfrm>
          <a:off x="1270834" y="4128257"/>
          <a:ext cx="3158800" cy="11002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447" tIns="116447" rIns="116447" bIns="1164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Share progress with relevant staff</a:t>
          </a:r>
        </a:p>
      </dsp:txBody>
      <dsp:txXfrm>
        <a:off x="1270834" y="4128257"/>
        <a:ext cx="3158800" cy="11002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0E510-C2A3-4CD9-81B4-170ABB3840A4}">
      <dsp:nvSpPr>
        <dsp:cNvPr id="0" name=""/>
        <dsp:cNvSpPr/>
      </dsp:nvSpPr>
      <dsp:spPr>
        <a:xfrm>
          <a:off x="0" y="400541"/>
          <a:ext cx="4429635" cy="4429635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DA75D-FE07-4C0F-9F1E-B536D24ECD13}">
      <dsp:nvSpPr>
        <dsp:cNvPr id="0" name=""/>
        <dsp:cNvSpPr/>
      </dsp:nvSpPr>
      <dsp:spPr>
        <a:xfrm>
          <a:off x="420815" y="821356"/>
          <a:ext cx="1727557" cy="172755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Regulation is foundational to learning</a:t>
          </a:r>
        </a:p>
      </dsp:txBody>
      <dsp:txXfrm>
        <a:off x="505147" y="905688"/>
        <a:ext cx="1558893" cy="1558893"/>
      </dsp:txXfrm>
    </dsp:sp>
    <dsp:sp modelId="{A9A81A2C-59A6-4F73-95E9-FEE31517E510}">
      <dsp:nvSpPr>
        <dsp:cNvPr id="0" name=""/>
        <dsp:cNvSpPr/>
      </dsp:nvSpPr>
      <dsp:spPr>
        <a:xfrm>
          <a:off x="2281262" y="821356"/>
          <a:ext cx="1727557" cy="172755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Every child’s plan is unique</a:t>
          </a:r>
        </a:p>
      </dsp:txBody>
      <dsp:txXfrm>
        <a:off x="2365594" y="905688"/>
        <a:ext cx="1558893" cy="1558893"/>
      </dsp:txXfrm>
    </dsp:sp>
    <dsp:sp modelId="{07296DA2-7D02-41C9-83F9-C2EA27F935AD}">
      <dsp:nvSpPr>
        <dsp:cNvPr id="0" name=""/>
        <dsp:cNvSpPr/>
      </dsp:nvSpPr>
      <dsp:spPr>
        <a:xfrm>
          <a:off x="420815" y="2681803"/>
          <a:ext cx="1727557" cy="172755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Small strategies can make a big difference</a:t>
          </a:r>
        </a:p>
      </dsp:txBody>
      <dsp:txXfrm>
        <a:off x="505147" y="2766135"/>
        <a:ext cx="1558893" cy="1558893"/>
      </dsp:txXfrm>
    </dsp:sp>
    <dsp:sp modelId="{01AFA6FA-53C8-4C50-8F35-D815E69B5068}">
      <dsp:nvSpPr>
        <dsp:cNvPr id="0" name=""/>
        <dsp:cNvSpPr/>
      </dsp:nvSpPr>
      <dsp:spPr>
        <a:xfrm>
          <a:off x="2281262" y="2681803"/>
          <a:ext cx="1727557" cy="172755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Effective regulation plans support both behaviour and learning</a:t>
          </a:r>
        </a:p>
      </dsp:txBody>
      <dsp:txXfrm>
        <a:off x="2365594" y="2766135"/>
        <a:ext cx="1558893" cy="15588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920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1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499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76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26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763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36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5665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34341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69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630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758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hade val="92000"/>
                <a:satMod val="160000"/>
              </a:schemeClr>
            </a:gs>
            <a:gs pos="77000">
              <a:schemeClr val="bg1">
                <a:tint val="100000"/>
                <a:shade val="73000"/>
                <a:satMod val="155000"/>
              </a:schemeClr>
            </a:gs>
            <a:gs pos="100000">
              <a:schemeClr val="bg1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EFDCDD6-2444-445B-B2A6-41F0C73EF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A927C3B-99B6-4CC8-9B17-E037F8499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74824" cy="6858000"/>
          </a:xfrm>
          <a:prstGeom prst="rect">
            <a:avLst/>
          </a:prstGeom>
          <a:ln w="6350" cap="sq" cmpd="sng" algn="ctr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2011" y="1129369"/>
            <a:ext cx="4493893" cy="4599263"/>
          </a:xfrm>
        </p:spPr>
        <p:txBody>
          <a:bodyPr>
            <a:normAutofit/>
          </a:bodyPr>
          <a:lstStyle/>
          <a:p>
            <a:r>
              <a:rPr lang="en-GB" sz="5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Effective Use of Regulation Plans in Schools</a:t>
            </a:r>
            <a:br>
              <a:rPr lang="en-GB" sz="52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GB" sz="5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EF28772-B422-402E-B5DE-1B9D7D9C4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4824" y="0"/>
            <a:ext cx="3169176" cy="6858000"/>
          </a:xfrm>
          <a:prstGeom prst="rect">
            <a:avLst/>
          </a:prstGeom>
          <a:blipFill dpi="0" rotWithShape="1">
            <a:blip r:embed="rId2">
              <a:alphaModFix amt="6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3174" y="1127760"/>
            <a:ext cx="2123013" cy="4599263"/>
          </a:xfrm>
        </p:spPr>
        <p:txBody>
          <a:bodyPr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1700" dirty="0">
                <a:solidFill>
                  <a:srgbClr val="FFFFFF"/>
                </a:solidFill>
              </a:rPr>
              <a:t>Supporting Children’s Learning and Behaviour</a:t>
            </a:r>
          </a:p>
          <a:p>
            <a:pPr algn="l">
              <a:spcAft>
                <a:spcPts val="600"/>
              </a:spcAft>
            </a:pPr>
            <a:endParaRPr lang="en-GB" sz="1700" dirty="0">
              <a:solidFill>
                <a:srgbClr val="FFFFFF"/>
              </a:solidFill>
            </a:endParaRPr>
          </a:p>
          <a:p>
            <a:pPr algn="l">
              <a:spcAft>
                <a:spcPts val="600"/>
              </a:spcAft>
            </a:pPr>
            <a:endParaRPr lang="en-GB" sz="1700" dirty="0">
              <a:solidFill>
                <a:srgbClr val="FFFFFF"/>
              </a:solidFill>
            </a:endParaRPr>
          </a:p>
          <a:p>
            <a:pPr algn="l">
              <a:spcAft>
                <a:spcPts val="600"/>
              </a:spcAft>
            </a:pPr>
            <a:endParaRPr lang="en-GB" sz="1700" dirty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4B952B-1945-8127-2D9C-DC8B0F650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8" y="5538486"/>
            <a:ext cx="3328704" cy="5791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77F2AD-BCAE-F65B-2BC4-DF055703F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9412" y="5382427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/>
              <a:t>Training Objectives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0FF86817-CAC6-0B14-A445-5AB231610D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666083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4B96CE38-DE97-B3BB-5ABE-BE050C9713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91" y="5507363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 sz="3700"/>
              <a:t>What Is a Regulation Plan?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CEE146-C12D-6022-BD37-C8DD05612D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4816114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7CCDCF3-4578-84A0-ABE6-D990E71CBE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056" y="5507363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 sz="3700"/>
              <a:t>Why Regulation Plans Matter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ED4511-94A6-80E5-6928-6439A9DBFE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4021227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1E77C7D-40C4-6659-DC18-B5A7B850A9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056" y="5403968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 sz="3100"/>
              <a:t>Key Components of a Regulation Plan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9572B0-3E62-19EA-991D-107D9BE4D1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268525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C5732E6-BE6D-BA63-6F16-C45553FFB0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620" y="5510201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hade val="92000"/>
                <a:satMod val="160000"/>
              </a:schemeClr>
            </a:gs>
            <a:gs pos="77000">
              <a:schemeClr val="bg1">
                <a:tint val="100000"/>
                <a:shade val="73000"/>
                <a:satMod val="155000"/>
              </a:schemeClr>
            </a:gs>
            <a:gs pos="100000">
              <a:schemeClr val="bg1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3E340A62-2AB4-4600-96C6-0B60B6E965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DC681C0-91A4-49F5-8158-CF3ECB854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0991" cy="6858000"/>
          </a:xfrm>
          <a:prstGeom prst="rect">
            <a:avLst/>
          </a:prstGeom>
          <a:ln w="6350" cap="sq" cmpd="sng" algn="ctr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02F34D-849F-4CF9-98E2-E57EC330D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0"/>
            <a:ext cx="3493009" cy="6858000"/>
          </a:xfrm>
          <a:prstGeom prst="rect">
            <a:avLst/>
          </a:prstGeom>
          <a:blipFill dpi="0" rotWithShape="1">
            <a:blip r:embed="rId2">
              <a:alphaModFix amt="6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4465" y="1168400"/>
            <a:ext cx="2772782" cy="4521200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Common Regulation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502" y="1168400"/>
            <a:ext cx="4744818" cy="4521200"/>
          </a:xfrm>
        </p:spPr>
        <p:txBody>
          <a:bodyPr anchor="ctr">
            <a:normAutofit/>
          </a:bodyPr>
          <a:lstStyle/>
          <a:p>
            <a:r>
              <a:rPr dirty="0"/>
              <a:t>Movement breaks</a:t>
            </a:r>
          </a:p>
          <a:p>
            <a:r>
              <a:rPr dirty="0"/>
              <a:t>Calm-down corners or safe spaces</a:t>
            </a:r>
          </a:p>
          <a:p>
            <a:r>
              <a:rPr dirty="0"/>
              <a:t>Sensory tools (fidgets, weighted items)</a:t>
            </a:r>
          </a:p>
          <a:p>
            <a:r>
              <a:rPr dirty="0"/>
              <a:t>Breathing and mindfulness exercises</a:t>
            </a:r>
          </a:p>
          <a:p>
            <a:r>
              <a:rPr dirty="0"/>
              <a:t>Visual schedules and cue cards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A26CB4-6C7B-ADA8-565A-3974E6979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53" y="5470917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 sz="3700"/>
              <a:t>Using Regulation Plans in the Classroom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E4EA9A-813A-3137-348B-217BBE1223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1348167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CAA0013-8A4B-8D67-2552-FD4C9F842A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91" y="5458549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069235B-22DB-4231-8291-D64DA2CDE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AE40DA-1F5A-4A1A-89CA-2BC620DCD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F1B00C-CD3C-95D4-0DA8-FAA5DE855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891" y="794269"/>
            <a:ext cx="7472218" cy="526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73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069235B-22DB-4231-8291-D64DA2CDE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AE40DA-1F5A-4A1A-89CA-2BC620DCD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D935A29-31F7-AC53-27AB-D1734F020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346" y="1253466"/>
            <a:ext cx="7933308" cy="43510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F4167-3271-014C-BB40-870FE371D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59" y="5569367"/>
            <a:ext cx="1048603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550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hade val="92000"/>
                <a:satMod val="160000"/>
              </a:schemeClr>
            </a:gs>
            <a:gs pos="77000">
              <a:schemeClr val="bg1">
                <a:tint val="100000"/>
                <a:shade val="73000"/>
                <a:satMod val="155000"/>
              </a:schemeClr>
            </a:gs>
            <a:gs pos="100000">
              <a:schemeClr val="bg1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E340A62-2AB4-4600-96C6-0B60B6E965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DC681C0-91A4-49F5-8158-CF3ECB854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0991" cy="6858000"/>
          </a:xfrm>
          <a:prstGeom prst="rect">
            <a:avLst/>
          </a:prstGeom>
          <a:ln w="6350" cap="sq" cmpd="sng" algn="ctr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02F34D-849F-4CF9-98E2-E57EC330D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0"/>
            <a:ext cx="3493009" cy="6858000"/>
          </a:xfrm>
          <a:prstGeom prst="rect">
            <a:avLst/>
          </a:prstGeom>
          <a:blipFill dpi="0" rotWithShape="1">
            <a:blip r:embed="rId2">
              <a:alphaModFix amt="6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4465" y="1168400"/>
            <a:ext cx="2772782" cy="4521200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Case Study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502" y="1168400"/>
            <a:ext cx="4744818" cy="4521200"/>
          </a:xfrm>
        </p:spPr>
        <p:txBody>
          <a:bodyPr anchor="ctr">
            <a:normAutofit lnSpcReduction="10000"/>
          </a:bodyPr>
          <a:lstStyle/>
          <a:p>
            <a:r>
              <a:rPr lang="en-GB" dirty="0"/>
              <a:t>LW – hurt a child at break time today, came in upset and refusing to complete maths activity. Cried and refused for two minutes then carried on with maths and got a further four flames for the rest of the day. </a:t>
            </a:r>
          </a:p>
          <a:p>
            <a:endParaRPr lang="en-GB" dirty="0"/>
          </a:p>
          <a:p>
            <a:r>
              <a:rPr lang="en-GB" dirty="0"/>
              <a:t>AD – Dysregulated all mornings, refusing to engage in learning or with adults, would swipe tables clear and throw items at children = several times daily. Now with the plan and fuel the flame – only two dysregulations per day (</a:t>
            </a:r>
            <a:r>
              <a:rPr lang="en-GB" dirty="0" err="1"/>
              <a:t>ish</a:t>
            </a:r>
            <a:r>
              <a:rPr lang="en-GB" dirty="0"/>
              <a:t>) but worst is throwing shoes and shouting out in lessons. No injuring children and quicker to regulate.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331787-0995-BD4F-2ED5-A51B178B8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5" y="5749498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t>Teacher Tips for Success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4955DF-06B0-ECFB-9999-6029D004E5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573095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16B6497-1FF9-461D-668F-5F91A755C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272" y="5507363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t>Monitoring and Reviewing Plans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73A54A-B9FB-7F2F-B6BA-713832913F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0414097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87BA4CA-1721-6DC2-3F89-595A2DF6D9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022" y="5403968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022" y="237744"/>
            <a:ext cx="33146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56" y="559477"/>
            <a:ext cx="2823900" cy="5709931"/>
          </a:xfrm>
        </p:spPr>
        <p:txBody>
          <a:bodyPr>
            <a:normAutofit/>
          </a:bodyPr>
          <a:lstStyle/>
          <a:p>
            <a:pPr algn="ctr"/>
            <a:r>
              <a:rPr lang="en-GB" sz="3700"/>
              <a:t>Key Takeaways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71C982-11EF-0B17-968B-8515877E35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3463586"/>
              </p:ext>
            </p:extLst>
          </p:nvPr>
        </p:nvGraphicFramePr>
        <p:xfrm>
          <a:off x="4108593" y="800947"/>
          <a:ext cx="4429635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FEDE1B5-934B-8CAF-2355-9CF5D0253C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1607" y="5458549"/>
            <a:ext cx="1048603" cy="1048603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22</TotalTime>
  <Words>376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Century Gothic</vt:lpstr>
      <vt:lpstr>Garamond</vt:lpstr>
      <vt:lpstr>Savon</vt:lpstr>
      <vt:lpstr>Effective Use of Regulation Plans in Schools </vt:lpstr>
      <vt:lpstr>Training Objectives</vt:lpstr>
      <vt:lpstr>What Is a Regulation Plan?</vt:lpstr>
      <vt:lpstr>Why Regulation Plans Matter</vt:lpstr>
      <vt:lpstr>Key Components of a Regulation Plan</vt:lpstr>
      <vt:lpstr>Common Regulation Strategies</vt:lpstr>
      <vt:lpstr>Using Regulation Plans in the Classroom</vt:lpstr>
      <vt:lpstr>PowerPoint Presentation</vt:lpstr>
      <vt:lpstr>PowerPoint Presentation</vt:lpstr>
      <vt:lpstr>Case Study Example</vt:lpstr>
      <vt:lpstr>Teacher Tips for Success</vt:lpstr>
      <vt:lpstr>Monitoring and Reviewing Plans</vt:lpstr>
      <vt:lpstr>Key Takeaways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Stephanie Hibbitt</dc:creator>
  <cp:keywords/>
  <dc:description>generated using python-pptx</dc:description>
  <cp:lastModifiedBy>Mrs S Hibbitt</cp:lastModifiedBy>
  <cp:revision>4</cp:revision>
  <dcterms:created xsi:type="dcterms:W3CDTF">2013-01-27T09:14:16Z</dcterms:created>
  <dcterms:modified xsi:type="dcterms:W3CDTF">2026-01-20T21:35:37Z</dcterms:modified>
  <cp:category/>
</cp:coreProperties>
</file>