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22" d="100"/>
          <a:sy n="22" d="100"/>
        </p:scale>
        <p:origin x="341" y="-36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Black History Month, School trips, In house WOW days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0082690" y="17393220"/>
            <a:ext cx="4155001" cy="2342580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2" y="15334847"/>
            <a:ext cx="3757257" cy="2891850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0"/>
            <a:ext cx="3757257" cy="2342579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9502557" y="3780154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HISTORY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3486951" cy="14723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4985137" cy="2239616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4" y="17342163"/>
            <a:ext cx="3666047" cy="2109420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2"/>
            <a:ext cx="3887017" cy="2239615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0" y="15557678"/>
            <a:ext cx="3604265" cy="2332954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10710" y="21446794"/>
            <a:ext cx="4560636" cy="2392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 show interest in the lives of people around them.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</a:t>
            </a:r>
            <a:r>
              <a:rPr lang="en-US" sz="2187" dirty="0" err="1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regonise</a:t>
            </a: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and describe special times and events for family and friends. 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201463" y="9352548"/>
            <a:ext cx="4342228" cy="4972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08"/>
              </a:lnSpc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Talk about past and present events in their own lives and family members.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Begin to use language related to times ( E.G before, after, yesterday, today)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Sequence simple events ( e.g. daily routines)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 that stories and pictures show things from the past.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Begin to notice differences between old and new objects.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Ask questions about artefacts (e.g. “What is this?”)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similarities and differences through play and discussion.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6448404" y="21446794"/>
            <a:ext cx="4560636" cy="6001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 identify toys that were used in the past and compare them to toys used in the present.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identify the materials toys are made from- identifying similarities between the past and present.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identify Motte-and-Bailey, Stone Keep and Concentric castles.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discuss the features of the castles.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name different roles people had within a castle.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who Edith Cavell, Mary Seacole and Florence Nightingale are and the impact they had on the world.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845419" y="12830911"/>
            <a:ext cx="5170493" cy="26386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16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 :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Sequence events in their own lives and simple historical events.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Use terms like past, pr4esent, before, after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Identify different ways the past is represented ( photos, artefacts, stories)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Ask and answer questions using simple sources.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Use short sentences to record findings. 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1573285" y="13148993"/>
            <a:ext cx="7574743" cy="2333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16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285750" indent="-28575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Place events and objects in chronological order using timelines.</a:t>
            </a:r>
          </a:p>
          <a:p>
            <a:pPr marL="285750" indent="-28575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Begin to understand centuries and decades. </a:t>
            </a:r>
          </a:p>
          <a:p>
            <a:pPr marL="285750" indent="-28575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 that versions of the past can differ. </a:t>
            </a:r>
          </a:p>
          <a:p>
            <a:pPr marL="285750" indent="-28575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Use sources to make simple observations and comparisons.</a:t>
            </a:r>
          </a:p>
          <a:p>
            <a:pPr marL="285750" indent="-28575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Communicate findings using simple timelines and written accounts.  </a:t>
            </a: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2198810" y="20422427"/>
            <a:ext cx="4560636" cy="4726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 identify different house types during the time period of 1666 and compare them to the houses we live in now.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 recall the key events that led up to Great Fire of London in 1666.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4 reasons the Great Fire of London spread so quickly.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who Jadav Payeng was and the impact he had on the world.  </a:t>
            </a: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9446876" y="13285001"/>
            <a:ext cx="7665111" cy="2045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50"/>
              </a:lnSpc>
            </a:pPr>
            <a:r>
              <a:rPr lang="en-US" sz="16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Use timelines to place events and periods in order.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 BC/AD and historical terms like century decade.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Recognise</a:t>
            </a:r>
            <a:r>
              <a:rPr lang="en-US" sz="16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 that history can be interpreted in different ways. 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Frame questions and use evidence to draw simple conclusions. 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Present findings using timelines and short written accounts. 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9573145" y="20947568"/>
            <a:ext cx="5187513" cy="7668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the chronology of the time periods (Stone Age, Bronze Age, Iron Age).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Stone Age period is divided into 3 main periods: the </a:t>
            </a:r>
            <a:r>
              <a:rPr lang="en-US" sz="2189" dirty="0" err="1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Palaeolithic</a:t>
            </a: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, the Mesolithic and the Neolithic.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Bronze Age was from 25000BCE to 800 BCE.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Iron Age was from 800 BCE to 43 CE (Roman Invasion).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Within the Stone Age Period, I will learn about: hunter-gatherer lifestyle, tools and technology, shelter and clothing, art and culture and the Neolithic Revolution.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Within the Bronze Age period, I will learn about: Metalworking and  Settlements and society.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Within the Iron Age, I will learn about: Iron technology, Hill forts and defense and daily life.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189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27917308" y="21446794"/>
            <a:ext cx="6320384" cy="6668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who Julius Cesar was.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about Julius Caesar’s expeditions (55-54 BCE)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 I know who Claudius was.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about his successful invasion in 43 CE.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that the Romans ruled over Britian for nearly 400 years (43 CE – c. 410 CE).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Roman troops withdrew from Britian around 410 CE.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who Boudicca is and what her rebellion consisted of (6061 CE).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what life in Britian was like during the Roman period- focusing on towns, cities, homes, daily life and religion.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what changed in Britian after the Romans left.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identify Roman influences that are still seen today.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9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28190166" y="13629474"/>
            <a:ext cx="7503152" cy="1971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16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can: </a:t>
            </a:r>
          </a:p>
          <a:p>
            <a:pPr marL="285750" indent="-28575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Place events from different periods on a timeline accurately. </a:t>
            </a:r>
          </a:p>
          <a:p>
            <a:pPr marL="285750" indent="-28575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 overlapping periods and cultural movements. </a:t>
            </a:r>
          </a:p>
          <a:p>
            <a:pPr marL="285750" indent="-28575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Evaluate sources for reliability. </a:t>
            </a:r>
          </a:p>
          <a:p>
            <a:pPr marL="285750" indent="-28575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Use a range of sources to answer questions. </a:t>
            </a:r>
          </a:p>
          <a:p>
            <a:pPr marL="285750" indent="-28575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Use history vocabulary accurately in written work. 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43052269" y="21158352"/>
            <a:ext cx="5545926" cy="33342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who the Vikings are.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they began raiding Britian in 793 CE and settled during the 9</a:t>
            </a:r>
            <a:r>
              <a:rPr lang="en-US" sz="2189" baseline="300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th</a:t>
            </a: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-11</a:t>
            </a:r>
            <a:r>
              <a:rPr lang="en-US" sz="2189" baseline="300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th</a:t>
            </a: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 centuries CE.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give examples of why came: wealth, land, trade opportunities etc.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who Alfred the Great was and why he was significant.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compare the daily life of Vikings to Anglo-Saxons. 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2280592" y="11582533"/>
            <a:ext cx="7074546" cy="53060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can: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detailed timelines showing key events and themes.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 historical significance and turning points.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Critically evaluate sources and interpretations.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Link sources and work out how conclusions were arrived at.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Consider ways of checking the accuracy of interpretations – fact or fiction and opinion.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Be aware that different evidence will lead to different conclusions.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Confident use of the library </a:t>
            </a:r>
            <a:r>
              <a:rPr lang="en-US" sz="1600" dirty="0" err="1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etc</a:t>
            </a: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 for research.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Formulate questions and conduct independent research.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Recognise</a:t>
            </a: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 primary and secondary sources.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a range of sources to find out about an aspect of time. 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Bring knowledge gathering from several sources together in a fluent account.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Communicate findings using reports, essays and presentations.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Plan and carry out individual investigations. 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5999852" y="20947568"/>
            <a:ext cx="5292185" cy="9669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who the Scots were. 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why they migrated from Ireland to North Britain. </a:t>
            </a:r>
          </a:p>
          <a:p>
            <a:pPr marL="342900" indent="-342900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their cultural influence on Northern Britain.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the Anglo-Saxon time period is from 410 CE to 1066 CE.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why the Anglo Saxons invaded.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about Anglo-Saxon life, focusing on: Settlements, society and roles, daily life, language, religion,  arts and culture.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that World War 2 happened from 1939-1945.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will know what Alliances were formed during WW2.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will understand the timeline of WW2, noting key events.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will know what evacuation was and why it had to happen.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will know what The Blitz was.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what rationing is and the impact it had during WW2.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what propaganda is and how it was used during WW2.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will know that this was a significant turning point in history.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35889326" y="13219056"/>
            <a:ext cx="6819938" cy="2667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16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Place events from different periods on a time.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 overlapping periods and cultural movements.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Evaluate sources for reliability.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a range of sources to answer questions.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history vocabulary accurately in written work. </a:t>
            </a:r>
          </a:p>
          <a:p>
            <a:pPr marL="285750" indent="-28575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1172</Words>
  <Application>Microsoft Office PowerPoint</Application>
  <PresentationFormat>Custom</PresentationFormat>
  <Paragraphs>116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League Spartan</vt:lpstr>
      <vt:lpstr>Calibri</vt:lpstr>
      <vt:lpstr>Arial</vt:lpstr>
      <vt:lpstr>ABeeZee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Molly Pledger</cp:lastModifiedBy>
  <cp:revision>3</cp:revision>
  <dcterms:created xsi:type="dcterms:W3CDTF">2006-08-16T00:00:00Z</dcterms:created>
  <dcterms:modified xsi:type="dcterms:W3CDTF">2026-01-05T14:40:28Z</dcterms:modified>
  <dc:identifier>DAG7qpUwMFo</dc:identifier>
</cp:coreProperties>
</file>